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25" r:id="rId2"/>
    <p:sldId id="328" r:id="rId3"/>
    <p:sldId id="331" r:id="rId4"/>
    <p:sldId id="2076137347" r:id="rId5"/>
    <p:sldId id="2076137352" r:id="rId6"/>
    <p:sldId id="2147309272" r:id="rId7"/>
    <p:sldId id="329" r:id="rId8"/>
    <p:sldId id="2076137353" r:id="rId9"/>
    <p:sldId id="2076137354" r:id="rId10"/>
    <p:sldId id="2147309267" r:id="rId11"/>
    <p:sldId id="2147309266" r:id="rId12"/>
    <p:sldId id="2927" r:id="rId13"/>
    <p:sldId id="2876" r:id="rId14"/>
    <p:sldId id="2147309125" r:id="rId15"/>
    <p:sldId id="2076137355" r:id="rId16"/>
    <p:sldId id="2147309258" r:id="rId17"/>
    <p:sldId id="2147309259" r:id="rId18"/>
    <p:sldId id="2147309264" r:id="rId19"/>
    <p:sldId id="2147309265" r:id="rId20"/>
    <p:sldId id="2147309237" r:id="rId21"/>
    <p:sldId id="687" r:id="rId22"/>
    <p:sldId id="2147309252" r:id="rId23"/>
    <p:sldId id="2147309225" r:id="rId24"/>
    <p:sldId id="707" r:id="rId25"/>
    <p:sldId id="2147309227" r:id="rId26"/>
    <p:sldId id="2147309271" r:id="rId27"/>
    <p:sldId id="2147309270" r:id="rId28"/>
    <p:sldId id="2147309268" r:id="rId29"/>
    <p:sldId id="2147309269" r:id="rId30"/>
    <p:sldId id="2147309274" r:id="rId31"/>
    <p:sldId id="2147309273" r:id="rId32"/>
    <p:sldId id="2147309275" r:id="rId33"/>
    <p:sldId id="2147309261" r:id="rId34"/>
    <p:sldId id="2147309254" r:id="rId35"/>
    <p:sldId id="2147479140" r:id="rId36"/>
    <p:sldId id="2147479123" r:id="rId37"/>
    <p:sldId id="2147471158" r:id="rId38"/>
    <p:sldId id="2147478704" r:id="rId39"/>
    <p:sldId id="2147309276" r:id="rId40"/>
    <p:sldId id="2147309277" r:id="rId41"/>
    <p:sldId id="2147309228" r:id="rId42"/>
    <p:sldId id="2147309263" r:id="rId43"/>
    <p:sldId id="2147309231" r:id="rId44"/>
    <p:sldId id="712" r:id="rId45"/>
    <p:sldId id="261" r:id="rId46"/>
    <p:sldId id="214730926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616D1E-0C98-46B6-96CB-1B92D9383BCA}">
          <p14:sldIdLst>
            <p14:sldId id="325"/>
            <p14:sldId id="328"/>
            <p14:sldId id="331"/>
            <p14:sldId id="2076137347"/>
            <p14:sldId id="2076137352"/>
            <p14:sldId id="2147309272"/>
            <p14:sldId id="329"/>
            <p14:sldId id="2076137353"/>
            <p14:sldId id="2076137354"/>
            <p14:sldId id="2147309267"/>
            <p14:sldId id="2147309266"/>
          </p14:sldIdLst>
        </p14:section>
        <p14:section name="Untitled Section" id="{FA73B76D-B0DE-4189-B067-7F14F2D0CC09}">
          <p14:sldIdLst>
            <p14:sldId id="2927"/>
            <p14:sldId id="2876"/>
            <p14:sldId id="2147309125"/>
            <p14:sldId id="2076137355"/>
          </p14:sldIdLst>
        </p14:section>
        <p14:section name="Untitled Section" id="{A63B0B94-18E0-487C-8F80-14C639714647}">
          <p14:sldIdLst>
            <p14:sldId id="2147309258"/>
            <p14:sldId id="2147309259"/>
            <p14:sldId id="2147309264"/>
            <p14:sldId id="2147309265"/>
            <p14:sldId id="2147309237"/>
            <p14:sldId id="687"/>
            <p14:sldId id="2147309252"/>
            <p14:sldId id="2147309225"/>
            <p14:sldId id="707"/>
            <p14:sldId id="2147309227"/>
            <p14:sldId id="2147309271"/>
            <p14:sldId id="2147309270"/>
            <p14:sldId id="2147309268"/>
            <p14:sldId id="2147309269"/>
            <p14:sldId id="2147309274"/>
            <p14:sldId id="2147309273"/>
          </p14:sldIdLst>
        </p14:section>
        <p14:section name="Untitled Section" id="{30728DDD-0429-4BC7-B547-D8375E1EFFF2}">
          <p14:sldIdLst>
            <p14:sldId id="2147309275"/>
            <p14:sldId id="2147309261"/>
            <p14:sldId id="2147309254"/>
            <p14:sldId id="2147479140"/>
            <p14:sldId id="2147479123"/>
            <p14:sldId id="2147471158"/>
            <p14:sldId id="2147478704"/>
            <p14:sldId id="2147309276"/>
            <p14:sldId id="2147309277"/>
          </p14:sldIdLst>
        </p14:section>
        <p14:section name="Untitled Section" id="{DDDABE2C-DF3B-4AA0-ABF7-E1915818298E}">
          <p14:sldIdLst>
            <p14:sldId id="2147309228"/>
            <p14:sldId id="2147309263"/>
            <p14:sldId id="2147309231"/>
            <p14:sldId id="712"/>
          </p14:sldIdLst>
        </p14:section>
        <p14:section name="Untitled Section" id="{60B31E7E-740B-4AA0-8565-51098C8B074C}">
          <p14:sldIdLst>
            <p14:sldId id="261"/>
            <p14:sldId id="2147309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CCFF"/>
    <a:srgbClr val="717171"/>
    <a:srgbClr val="31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1219" autoAdjust="0"/>
  </p:normalViewPr>
  <p:slideViewPr>
    <p:cSldViewPr snapToGrid="0">
      <p:cViewPr varScale="1">
        <p:scale>
          <a:sx n="86" d="100"/>
          <a:sy n="86" d="100"/>
        </p:scale>
        <p:origin x="14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4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2C18D9EC-3274-4BBB-B062-3E72258B1261}"/>
    <pc:docChg chg="undo custSel addSld delSld modSld sldOrd modMainMaster addSection delSection modSection">
      <pc:chgData name="Marco Parenzan" userId="a83bbb23f3e251dc" providerId="LiveId" clId="{2C18D9EC-3274-4BBB-B062-3E72258B1261}" dt="2024-02-16T08:45:38.406" v="2639" actId="18676"/>
      <pc:docMkLst>
        <pc:docMk/>
      </pc:docMkLst>
      <pc:sldChg chg="ord">
        <pc:chgData name="Marco Parenzan" userId="a83bbb23f3e251dc" providerId="LiveId" clId="{2C18D9EC-3274-4BBB-B062-3E72258B1261}" dt="2024-02-15T21:06:42.536" v="2576"/>
        <pc:sldMkLst>
          <pc:docMk/>
          <pc:sldMk cId="182652970" sldId="261"/>
        </pc:sldMkLst>
      </pc:sldChg>
      <pc:sldChg chg="modSp mod">
        <pc:chgData name="Marco Parenzan" userId="a83bbb23f3e251dc" providerId="LiveId" clId="{2C18D9EC-3274-4BBB-B062-3E72258B1261}" dt="2024-02-09T21:20:12.868" v="27" actId="20577"/>
        <pc:sldMkLst>
          <pc:docMk/>
          <pc:sldMk cId="2590559894" sldId="325"/>
        </pc:sldMkLst>
        <pc:spChg chg="mod">
          <ac:chgData name="Marco Parenzan" userId="a83bbb23f3e251dc" providerId="LiveId" clId="{2C18D9EC-3274-4BBB-B062-3E72258B1261}" dt="2024-02-09T21:20:09.194" v="13" actId="20577"/>
          <ac:spMkLst>
            <pc:docMk/>
            <pc:sldMk cId="2590559894" sldId="325"/>
            <ac:spMk id="4" creationId="{598F521C-D0E0-4576-B883-437293CDF361}"/>
          </ac:spMkLst>
        </pc:spChg>
        <pc:spChg chg="mod">
          <ac:chgData name="Marco Parenzan" userId="a83bbb23f3e251dc" providerId="LiveId" clId="{2C18D9EC-3274-4BBB-B062-3E72258B1261}" dt="2024-02-09T21:20:12.868" v="27" actId="20577"/>
          <ac:spMkLst>
            <pc:docMk/>
            <pc:sldMk cId="2590559894" sldId="325"/>
            <ac:spMk id="5" creationId="{8D138129-9E7B-4CA1-88A1-8170AA4E9274}"/>
          </ac:spMkLst>
        </pc:spChg>
      </pc:sldChg>
      <pc:sldChg chg="addSp modSp del mod">
        <pc:chgData name="Marco Parenzan" userId="a83bbb23f3e251dc" providerId="LiveId" clId="{2C18D9EC-3274-4BBB-B062-3E72258B1261}" dt="2024-02-09T21:22:11.735" v="73" actId="47"/>
        <pc:sldMkLst>
          <pc:docMk/>
          <pc:sldMk cId="777191069" sldId="326"/>
        </pc:sldMkLst>
        <pc:spChg chg="mod">
          <ac:chgData name="Marco Parenzan" userId="a83bbb23f3e251dc" providerId="LiveId" clId="{2C18D9EC-3274-4BBB-B062-3E72258B1261}" dt="2024-02-09T21:21:51.890" v="50" actId="20577"/>
          <ac:spMkLst>
            <pc:docMk/>
            <pc:sldMk cId="777191069" sldId="326"/>
            <ac:spMk id="5" creationId="{7ED6B36B-3ED8-4A3E-B589-4293362FE879}"/>
          </ac:spMkLst>
        </pc:spChg>
        <pc:spChg chg="mod">
          <ac:chgData name="Marco Parenzan" userId="a83bbb23f3e251dc" providerId="LiveId" clId="{2C18D9EC-3274-4BBB-B062-3E72258B1261}" dt="2024-02-09T21:21:53.569" v="51"/>
          <ac:spMkLst>
            <pc:docMk/>
            <pc:sldMk cId="777191069" sldId="326"/>
            <ac:spMk id="6" creationId="{E0703B2D-75C4-479F-B27D-9C4CD585963E}"/>
          </ac:spMkLst>
        </pc:spChg>
        <pc:spChg chg="mod">
          <ac:chgData name="Marco Parenzan" userId="a83bbb23f3e251dc" providerId="LiveId" clId="{2C18D9EC-3274-4BBB-B062-3E72258B1261}" dt="2024-02-09T21:21:54.370" v="52"/>
          <ac:spMkLst>
            <pc:docMk/>
            <pc:sldMk cId="777191069" sldId="326"/>
            <ac:spMk id="7" creationId="{39521558-D274-44A1-9005-7C91C05F90B5}"/>
          </ac:spMkLst>
        </pc:spChg>
        <pc:spChg chg="mod">
          <ac:chgData name="Marco Parenzan" userId="a83bbb23f3e251dc" providerId="LiveId" clId="{2C18D9EC-3274-4BBB-B062-3E72258B1261}" dt="2024-02-09T21:21:58.854" v="70" actId="20577"/>
          <ac:spMkLst>
            <pc:docMk/>
            <pc:sldMk cId="777191069" sldId="326"/>
            <ac:spMk id="8" creationId="{56302D06-8D79-4F3C-B332-A350A00474AA}"/>
          </ac:spMkLst>
        </pc:spChg>
        <pc:picChg chg="add mod">
          <ac:chgData name="Marco Parenzan" userId="a83bbb23f3e251dc" providerId="LiveId" clId="{2C18D9EC-3274-4BBB-B062-3E72258B1261}" dt="2024-02-09T21:22:05.102" v="72" actId="1076"/>
          <ac:picMkLst>
            <pc:docMk/>
            <pc:sldMk cId="777191069" sldId="326"/>
            <ac:picMk id="2" creationId="{8F050ECE-E94B-DCE0-E782-7CDDD5875024}"/>
          </ac:picMkLst>
        </pc:picChg>
      </pc:sldChg>
      <pc:sldChg chg="del">
        <pc:chgData name="Marco Parenzan" userId="a83bbb23f3e251dc" providerId="LiveId" clId="{2C18D9EC-3274-4BBB-B062-3E72258B1261}" dt="2024-02-15T20:28:14.305" v="1210" actId="47"/>
        <pc:sldMkLst>
          <pc:docMk/>
          <pc:sldMk cId="3169383228" sldId="327"/>
        </pc:sldMkLst>
      </pc:sldChg>
      <pc:sldChg chg="addSp delSp modSp mod modAnim chgLayout">
        <pc:chgData name="Marco Parenzan" userId="a83bbb23f3e251dc" providerId="LiveId" clId="{2C18D9EC-3274-4BBB-B062-3E72258B1261}" dt="2024-02-10T14:59:47.487" v="765" actId="1076"/>
        <pc:sldMkLst>
          <pc:docMk/>
          <pc:sldMk cId="3133930346" sldId="329"/>
        </pc:sldMkLst>
        <pc:spChg chg="mod ord">
          <ac:chgData name="Marco Parenzan" userId="a83bbb23f3e251dc" providerId="LiveId" clId="{2C18D9EC-3274-4BBB-B062-3E72258B1261}" dt="2024-02-10T14:59:23.175" v="746" actId="20577"/>
          <ac:spMkLst>
            <pc:docMk/>
            <pc:sldMk cId="3133930346" sldId="329"/>
            <ac:spMk id="2" creationId="{31B0279D-89F8-416F-EFF1-04491A14857D}"/>
          </ac:spMkLst>
        </pc:spChg>
        <pc:spChg chg="del">
          <ac:chgData name="Marco Parenzan" userId="a83bbb23f3e251dc" providerId="LiveId" clId="{2C18D9EC-3274-4BBB-B062-3E72258B1261}" dt="2024-02-10T14:50:38.595" v="75" actId="700"/>
          <ac:spMkLst>
            <pc:docMk/>
            <pc:sldMk cId="3133930346" sldId="329"/>
            <ac:spMk id="3" creationId="{77934D92-80C0-269B-1210-F06BB0190172}"/>
          </ac:spMkLst>
        </pc:spChg>
        <pc:spChg chg="add del mod ord">
          <ac:chgData name="Marco Parenzan" userId="a83bbb23f3e251dc" providerId="LiveId" clId="{2C18D9EC-3274-4BBB-B062-3E72258B1261}" dt="2024-02-10T14:50:39.986" v="76" actId="6264"/>
          <ac:spMkLst>
            <pc:docMk/>
            <pc:sldMk cId="3133930346" sldId="329"/>
            <ac:spMk id="4" creationId="{F564FD8F-84B7-24C4-94DB-56D3C08B5EDF}"/>
          </ac:spMkLst>
        </pc:spChg>
        <pc:spChg chg="add del mod">
          <ac:chgData name="Marco Parenzan" userId="a83bbb23f3e251dc" providerId="LiveId" clId="{2C18D9EC-3274-4BBB-B062-3E72258B1261}" dt="2024-02-10T14:50:39.986" v="76" actId="6264"/>
          <ac:spMkLst>
            <pc:docMk/>
            <pc:sldMk cId="3133930346" sldId="329"/>
            <ac:spMk id="5" creationId="{61EE8626-2B5F-AA41-F11C-E94A2AF312CB}"/>
          </ac:spMkLst>
        </pc:spChg>
        <pc:spChg chg="add del mod ord">
          <ac:chgData name="Marco Parenzan" userId="a83bbb23f3e251dc" providerId="LiveId" clId="{2C18D9EC-3274-4BBB-B062-3E72258B1261}" dt="2024-02-10T14:51:29.392" v="199" actId="6264"/>
          <ac:spMkLst>
            <pc:docMk/>
            <pc:sldMk cId="3133930346" sldId="329"/>
            <ac:spMk id="6" creationId="{4224E49B-56B2-D2CC-DB71-BD53F6442C1F}"/>
          </ac:spMkLst>
        </pc:spChg>
        <pc:spChg chg="add del mod">
          <ac:chgData name="Marco Parenzan" userId="a83bbb23f3e251dc" providerId="LiveId" clId="{2C18D9EC-3274-4BBB-B062-3E72258B1261}" dt="2024-02-10T14:51:29.392" v="199" actId="6264"/>
          <ac:spMkLst>
            <pc:docMk/>
            <pc:sldMk cId="3133930346" sldId="329"/>
            <ac:spMk id="7" creationId="{CE850852-2B79-4FE3-AC6D-1A2B4F8773F1}"/>
          </ac:spMkLst>
        </pc:spChg>
        <pc:spChg chg="add mod ord">
          <ac:chgData name="Marco Parenzan" userId="a83bbb23f3e251dc" providerId="LiveId" clId="{2C18D9EC-3274-4BBB-B062-3E72258B1261}" dt="2024-02-10T14:59:12.953" v="745" actId="21"/>
          <ac:spMkLst>
            <pc:docMk/>
            <pc:sldMk cId="3133930346" sldId="329"/>
            <ac:spMk id="8" creationId="{9FF17A70-F5A7-DE23-6AF1-08A70816F9F7}"/>
          </ac:spMkLst>
        </pc:spChg>
        <pc:spChg chg="add del mod">
          <ac:chgData name="Marco Parenzan" userId="a83bbb23f3e251dc" providerId="LiveId" clId="{2C18D9EC-3274-4BBB-B062-3E72258B1261}" dt="2024-02-10T14:58:53.525" v="732" actId="6264"/>
          <ac:spMkLst>
            <pc:docMk/>
            <pc:sldMk cId="3133930346" sldId="329"/>
            <ac:spMk id="9" creationId="{E597295D-32F6-7A9F-D830-DED58C5E189A}"/>
          </ac:spMkLst>
        </pc:spChg>
        <pc:spChg chg="add del mod">
          <ac:chgData name="Marco Parenzan" userId="a83bbb23f3e251dc" providerId="LiveId" clId="{2C18D9EC-3274-4BBB-B062-3E72258B1261}" dt="2024-02-10T14:58:53.525" v="732" actId="6264"/>
          <ac:spMkLst>
            <pc:docMk/>
            <pc:sldMk cId="3133930346" sldId="329"/>
            <ac:spMk id="10" creationId="{1AB2470B-3D9E-F7DA-D48F-22CCC5E1788D}"/>
          </ac:spMkLst>
        </pc:spChg>
        <pc:spChg chg="add mod">
          <ac:chgData name="Marco Parenzan" userId="a83bbb23f3e251dc" providerId="LiveId" clId="{2C18D9EC-3274-4BBB-B062-3E72258B1261}" dt="2024-02-10T14:59:47.487" v="765" actId="1076"/>
          <ac:spMkLst>
            <pc:docMk/>
            <pc:sldMk cId="3133930346" sldId="329"/>
            <ac:spMk id="11" creationId="{87F8A890-1B6F-3E09-03C6-A6C30FA29F37}"/>
          </ac:spMkLst>
        </pc:spChg>
      </pc:sldChg>
      <pc:sldChg chg="del">
        <pc:chgData name="Marco Parenzan" userId="a83bbb23f3e251dc" providerId="LiveId" clId="{2C18D9EC-3274-4BBB-B062-3E72258B1261}" dt="2024-02-15T20:27:58.494" v="1208" actId="47"/>
        <pc:sldMkLst>
          <pc:docMk/>
          <pc:sldMk cId="3158529281" sldId="330"/>
        </pc:sldMkLst>
      </pc:sldChg>
      <pc:sldChg chg="addSp modSp add mod">
        <pc:chgData name="Marco Parenzan" userId="a83bbb23f3e251dc" providerId="LiveId" clId="{2C18D9EC-3274-4BBB-B062-3E72258B1261}" dt="2024-02-15T19:16:26.883" v="904" actId="1076"/>
        <pc:sldMkLst>
          <pc:docMk/>
          <pc:sldMk cId="3404260234" sldId="331"/>
        </pc:sldMkLst>
        <pc:picChg chg="mod">
          <ac:chgData name="Marco Parenzan" userId="a83bbb23f3e251dc" providerId="LiveId" clId="{2C18D9EC-3274-4BBB-B062-3E72258B1261}" dt="2024-02-15T19:16:23.781" v="903" actId="1076"/>
          <ac:picMkLst>
            <pc:docMk/>
            <pc:sldMk cId="3404260234" sldId="331"/>
            <ac:picMk id="3" creationId="{CB65C605-345B-35A4-DB7E-E1B91B5EAB5A}"/>
          </ac:picMkLst>
        </pc:picChg>
        <pc:picChg chg="mod">
          <ac:chgData name="Marco Parenzan" userId="a83bbb23f3e251dc" providerId="LiveId" clId="{2C18D9EC-3274-4BBB-B062-3E72258B1261}" dt="2024-02-15T19:16:26.883" v="904" actId="1076"/>
          <ac:picMkLst>
            <pc:docMk/>
            <pc:sldMk cId="3404260234" sldId="331"/>
            <ac:picMk id="4" creationId="{9C0FA11B-71FC-BC33-0857-6DF194782D6B}"/>
          </ac:picMkLst>
        </pc:picChg>
        <pc:picChg chg="add mod">
          <ac:chgData name="Marco Parenzan" userId="a83bbb23f3e251dc" providerId="LiveId" clId="{2C18D9EC-3274-4BBB-B062-3E72258B1261}" dt="2024-02-15T19:16:19.887" v="901" actId="1076"/>
          <ac:picMkLst>
            <pc:docMk/>
            <pc:sldMk cId="3404260234" sldId="331"/>
            <ac:picMk id="6" creationId="{9B9AACD6-3ED6-A6D8-421E-67832A7EC180}"/>
          </ac:picMkLst>
        </pc:picChg>
        <pc:picChg chg="mod">
          <ac:chgData name="Marco Parenzan" userId="a83bbb23f3e251dc" providerId="LiveId" clId="{2C18D9EC-3274-4BBB-B062-3E72258B1261}" dt="2024-02-15T19:16:21.921" v="902" actId="1076"/>
          <ac:picMkLst>
            <pc:docMk/>
            <pc:sldMk cId="3404260234" sldId="331"/>
            <ac:picMk id="9" creationId="{CDB21F24-FBE1-BBA8-B9C7-BAB012856B70}"/>
          </ac:picMkLst>
        </pc:picChg>
      </pc:sldChg>
      <pc:sldChg chg="add ord">
        <pc:chgData name="Marco Parenzan" userId="a83bbb23f3e251dc" providerId="LiveId" clId="{2C18D9EC-3274-4BBB-B062-3E72258B1261}" dt="2024-02-15T20:26:44.282" v="1195"/>
        <pc:sldMkLst>
          <pc:docMk/>
          <pc:sldMk cId="3546775416" sldId="687"/>
        </pc:sldMkLst>
      </pc:sldChg>
      <pc:sldChg chg="add del">
        <pc:chgData name="Marco Parenzan" userId="a83bbb23f3e251dc" providerId="LiveId" clId="{2C18D9EC-3274-4BBB-B062-3E72258B1261}" dt="2024-02-15T19:39:42.815" v="980" actId="47"/>
        <pc:sldMkLst>
          <pc:docMk/>
          <pc:sldMk cId="1770086047" sldId="690"/>
        </pc:sldMkLst>
      </pc:sldChg>
      <pc:sldChg chg="add del">
        <pc:chgData name="Marco Parenzan" userId="a83bbb23f3e251dc" providerId="LiveId" clId="{2C18D9EC-3274-4BBB-B062-3E72258B1261}" dt="2024-02-10T22:20:52.786" v="824" actId="47"/>
        <pc:sldMkLst>
          <pc:docMk/>
          <pc:sldMk cId="132190860" sldId="692"/>
        </pc:sldMkLst>
      </pc:sldChg>
      <pc:sldChg chg="add del ord">
        <pc:chgData name="Marco Parenzan" userId="a83bbb23f3e251dc" providerId="LiveId" clId="{2C18D9EC-3274-4BBB-B062-3E72258B1261}" dt="2024-02-10T22:20:52.786" v="824" actId="47"/>
        <pc:sldMkLst>
          <pc:docMk/>
          <pc:sldMk cId="1016707709" sldId="693"/>
        </pc:sldMkLst>
      </pc:sldChg>
      <pc:sldChg chg="add del">
        <pc:chgData name="Marco Parenzan" userId="a83bbb23f3e251dc" providerId="LiveId" clId="{2C18D9EC-3274-4BBB-B062-3E72258B1261}" dt="2024-02-10T22:20:52.786" v="824" actId="47"/>
        <pc:sldMkLst>
          <pc:docMk/>
          <pc:sldMk cId="364738784" sldId="695"/>
        </pc:sldMkLst>
      </pc:sldChg>
      <pc:sldChg chg="add">
        <pc:chgData name="Marco Parenzan" userId="a83bbb23f3e251dc" providerId="LiveId" clId="{2C18D9EC-3274-4BBB-B062-3E72258B1261}" dt="2024-02-10T22:19:46.594" v="814"/>
        <pc:sldMkLst>
          <pc:docMk/>
          <pc:sldMk cId="1459475209" sldId="707"/>
        </pc:sldMkLst>
      </pc:sldChg>
      <pc:sldChg chg="add del">
        <pc:chgData name="Marco Parenzan" userId="a83bbb23f3e251dc" providerId="LiveId" clId="{2C18D9EC-3274-4BBB-B062-3E72258B1261}" dt="2024-02-15T21:06:26.470" v="2572" actId="47"/>
        <pc:sldMkLst>
          <pc:docMk/>
          <pc:sldMk cId="4036948388" sldId="709"/>
        </pc:sldMkLst>
      </pc:sldChg>
      <pc:sldChg chg="add">
        <pc:chgData name="Marco Parenzan" userId="a83bbb23f3e251dc" providerId="LiveId" clId="{2C18D9EC-3274-4BBB-B062-3E72258B1261}" dt="2024-02-15T20:31:21.689" v="1266"/>
        <pc:sldMkLst>
          <pc:docMk/>
          <pc:sldMk cId="2441435742" sldId="712"/>
        </pc:sldMkLst>
      </pc:sldChg>
      <pc:sldChg chg="addSp delSp modSp add del mod">
        <pc:chgData name="Marco Parenzan" userId="a83bbb23f3e251dc" providerId="LiveId" clId="{2C18D9EC-3274-4BBB-B062-3E72258B1261}" dt="2024-02-15T21:04:57.669" v="2568" actId="47"/>
        <pc:sldMkLst>
          <pc:docMk/>
          <pc:sldMk cId="3640919262" sldId="715"/>
        </pc:sldMkLst>
        <pc:spChg chg="add mod">
          <ac:chgData name="Marco Parenzan" userId="a83bbb23f3e251dc" providerId="LiveId" clId="{2C18D9EC-3274-4BBB-B062-3E72258B1261}" dt="2024-02-15T21:00:09.314" v="2081" actId="21"/>
          <ac:spMkLst>
            <pc:docMk/>
            <pc:sldMk cId="3640919262" sldId="715"/>
            <ac:spMk id="4" creationId="{906322C4-5F9A-62AE-F1F2-17379D1E3F06}"/>
          </ac:spMkLst>
        </pc:spChg>
        <pc:picChg chg="del">
          <ac:chgData name="Marco Parenzan" userId="a83bbb23f3e251dc" providerId="LiveId" clId="{2C18D9EC-3274-4BBB-B062-3E72258B1261}" dt="2024-02-15T21:00:09.314" v="2081" actId="21"/>
          <ac:picMkLst>
            <pc:docMk/>
            <pc:sldMk cId="3640919262" sldId="715"/>
            <ac:picMk id="11" creationId="{9C2B18EE-0C9D-EB92-E0A1-ECC10B7F0E20}"/>
          </ac:picMkLst>
        </pc:picChg>
      </pc:sldChg>
      <pc:sldChg chg="modSp add mod ord">
        <pc:chgData name="Marco Parenzan" userId="a83bbb23f3e251dc" providerId="LiveId" clId="{2C18D9EC-3274-4BBB-B062-3E72258B1261}" dt="2024-02-15T19:55:36.754" v="1114"/>
        <pc:sldMkLst>
          <pc:docMk/>
          <pc:sldMk cId="2527819701" sldId="2876"/>
        </pc:sldMkLst>
        <pc:spChg chg="mod">
          <ac:chgData name="Marco Parenzan" userId="a83bbb23f3e251dc" providerId="LiveId" clId="{2C18D9EC-3274-4BBB-B062-3E72258B1261}" dt="2024-02-15T19:17:42.871" v="914" actId="20577"/>
          <ac:spMkLst>
            <pc:docMk/>
            <pc:sldMk cId="2527819701" sldId="2876"/>
            <ac:spMk id="3" creationId="{22BFEB33-83E1-4DC8-BBB2-FB073858B6B4}"/>
          </ac:spMkLst>
        </pc:spChg>
      </pc:sldChg>
      <pc:sldChg chg="modSp add del mod modClrScheme chgLayout">
        <pc:chgData name="Marco Parenzan" userId="a83bbb23f3e251dc" providerId="LiveId" clId="{2C18D9EC-3274-4BBB-B062-3E72258B1261}" dt="2024-02-15T19:58:31.515" v="1180" actId="18676"/>
        <pc:sldMkLst>
          <pc:docMk/>
          <pc:sldMk cId="4253525018" sldId="2901"/>
        </pc:sldMkLst>
        <pc:spChg chg="mod ord">
          <ac:chgData name="Marco Parenzan" userId="a83bbb23f3e251dc" providerId="LiveId" clId="{2C18D9EC-3274-4BBB-B062-3E72258B1261}" dt="2024-02-10T22:42:45.965" v="829" actId="700"/>
          <ac:spMkLst>
            <pc:docMk/>
            <pc:sldMk cId="4253525018" sldId="2901"/>
            <ac:spMk id="2" creationId="{8AEBEE2A-8EB6-4993-B1F5-D5603FE3DC09}"/>
          </ac:spMkLst>
        </pc:spChg>
        <pc:spChg chg="mod ord">
          <ac:chgData name="Marco Parenzan" userId="a83bbb23f3e251dc" providerId="LiveId" clId="{2C18D9EC-3274-4BBB-B062-3E72258B1261}" dt="2024-02-15T19:17:01.462" v="906" actId="20577"/>
          <ac:spMkLst>
            <pc:docMk/>
            <pc:sldMk cId="4253525018" sldId="2901"/>
            <ac:spMk id="3" creationId="{D14B3190-72C4-4FD5-B938-45B8005D1BA6}"/>
          </ac:spMkLst>
        </pc:spChg>
        <pc:spChg chg="mod ord">
          <ac:chgData name="Marco Parenzan" userId="a83bbb23f3e251dc" providerId="LiveId" clId="{2C18D9EC-3274-4BBB-B062-3E72258B1261}" dt="2024-02-10T22:42:45.965" v="829" actId="700"/>
          <ac:spMkLst>
            <pc:docMk/>
            <pc:sldMk cId="4253525018" sldId="2901"/>
            <ac:spMk id="4" creationId="{F7CADE46-D7E0-4E9E-9EEF-DADC4B3F4853}"/>
          </ac:spMkLst>
        </pc:spChg>
      </pc:sldChg>
      <pc:sldChg chg="modSp add del mod modClrScheme chgLayout">
        <pc:chgData name="Marco Parenzan" userId="a83bbb23f3e251dc" providerId="LiveId" clId="{2C18D9EC-3274-4BBB-B062-3E72258B1261}" dt="2024-02-15T19:58:31.515" v="1180" actId="18676"/>
        <pc:sldMkLst>
          <pc:docMk/>
          <pc:sldMk cId="1137075852" sldId="2902"/>
        </pc:sldMkLst>
        <pc:spChg chg="mod ord">
          <ac:chgData name="Marco Parenzan" userId="a83bbb23f3e251dc" providerId="LiveId" clId="{2C18D9EC-3274-4BBB-B062-3E72258B1261}" dt="2024-02-10T22:42:45.965" v="829" actId="700"/>
          <ac:spMkLst>
            <pc:docMk/>
            <pc:sldMk cId="1137075852" sldId="2902"/>
            <ac:spMk id="2" creationId="{8AEBEE2A-8EB6-4993-B1F5-D5603FE3DC09}"/>
          </ac:spMkLst>
        </pc:spChg>
        <pc:spChg chg="mod ord">
          <ac:chgData name="Marco Parenzan" userId="a83bbb23f3e251dc" providerId="LiveId" clId="{2C18D9EC-3274-4BBB-B062-3E72258B1261}" dt="2024-02-15T19:17:10.174" v="907" actId="20577"/>
          <ac:spMkLst>
            <pc:docMk/>
            <pc:sldMk cId="1137075852" sldId="2902"/>
            <ac:spMk id="3" creationId="{D14B3190-72C4-4FD5-B938-45B8005D1BA6}"/>
          </ac:spMkLst>
        </pc:spChg>
        <pc:spChg chg="mod ord">
          <ac:chgData name="Marco Parenzan" userId="a83bbb23f3e251dc" providerId="LiveId" clId="{2C18D9EC-3274-4BBB-B062-3E72258B1261}" dt="2024-02-10T22:42:45.965" v="829" actId="700"/>
          <ac:spMkLst>
            <pc:docMk/>
            <pc:sldMk cId="1137075852" sldId="2902"/>
            <ac:spMk id="4" creationId="{F7CADE46-D7E0-4E9E-9EEF-DADC4B3F4853}"/>
          </ac:spMkLst>
        </pc:spChg>
      </pc:sldChg>
      <pc:sldChg chg="modSp add del mod modClrScheme chgLayout">
        <pc:chgData name="Marco Parenzan" userId="a83bbb23f3e251dc" providerId="LiveId" clId="{2C18D9EC-3274-4BBB-B062-3E72258B1261}" dt="2024-02-15T19:58:31.515" v="1180" actId="18676"/>
        <pc:sldMkLst>
          <pc:docMk/>
          <pc:sldMk cId="2492779471" sldId="2903"/>
        </pc:sldMkLst>
        <pc:spChg chg="mod ord">
          <ac:chgData name="Marco Parenzan" userId="a83bbb23f3e251dc" providerId="LiveId" clId="{2C18D9EC-3274-4BBB-B062-3E72258B1261}" dt="2024-02-10T22:42:45.965" v="829" actId="700"/>
          <ac:spMkLst>
            <pc:docMk/>
            <pc:sldMk cId="2492779471" sldId="2903"/>
            <ac:spMk id="2" creationId="{F8D7BF17-5DFD-41D9-AD8A-62F9C9481928}"/>
          </ac:spMkLst>
        </pc:spChg>
        <pc:spChg chg="mod ord">
          <ac:chgData name="Marco Parenzan" userId="a83bbb23f3e251dc" providerId="LiveId" clId="{2C18D9EC-3274-4BBB-B062-3E72258B1261}" dt="2024-02-10T22:42:46.055" v="831" actId="27636"/>
          <ac:spMkLst>
            <pc:docMk/>
            <pc:sldMk cId="2492779471" sldId="2903"/>
            <ac:spMk id="3" creationId="{704A27AD-FF4D-431A-A07A-81DFD681B275}"/>
          </ac:spMkLst>
        </pc:spChg>
        <pc:spChg chg="mod ord">
          <ac:chgData name="Marco Parenzan" userId="a83bbb23f3e251dc" providerId="LiveId" clId="{2C18D9EC-3274-4BBB-B062-3E72258B1261}" dt="2024-02-10T22:42:46.055" v="830" actId="27636"/>
          <ac:spMkLst>
            <pc:docMk/>
            <pc:sldMk cId="2492779471" sldId="2903"/>
            <ac:spMk id="4" creationId="{397D67B7-66B3-47F1-B625-01670802BF4F}"/>
          </ac:spMkLst>
        </pc:spChg>
      </pc:sldChg>
      <pc:sldChg chg="addSp delSp modSp add del mod modClrScheme chgLayout">
        <pc:chgData name="Marco Parenzan" userId="a83bbb23f3e251dc" providerId="LiveId" clId="{2C18D9EC-3274-4BBB-B062-3E72258B1261}" dt="2024-02-15T19:17:27.437" v="908" actId="47"/>
        <pc:sldMkLst>
          <pc:docMk/>
          <pc:sldMk cId="574659483" sldId="2904"/>
        </pc:sldMkLst>
        <pc:spChg chg="mod ord">
          <ac:chgData name="Marco Parenzan" userId="a83bbb23f3e251dc" providerId="LiveId" clId="{2C18D9EC-3274-4BBB-B062-3E72258B1261}" dt="2024-02-10T22:42:45.965" v="829" actId="700"/>
          <ac:spMkLst>
            <pc:docMk/>
            <pc:sldMk cId="574659483" sldId="2904"/>
            <ac:spMk id="2" creationId="{D4608E7C-F0AB-4D8B-9D67-4838ECD329F2}"/>
          </ac:spMkLst>
        </pc:spChg>
        <pc:spChg chg="mod ord">
          <ac:chgData name="Marco Parenzan" userId="a83bbb23f3e251dc" providerId="LiveId" clId="{2C18D9EC-3274-4BBB-B062-3E72258B1261}" dt="2024-02-10T22:42:45.965" v="829" actId="700"/>
          <ac:spMkLst>
            <pc:docMk/>
            <pc:sldMk cId="574659483" sldId="2904"/>
            <ac:spMk id="3" creationId="{466E5452-956A-4537-BCB5-EF6042D738B3}"/>
          </ac:spMkLst>
        </pc:spChg>
        <pc:spChg chg="add mod ord">
          <ac:chgData name="Marco Parenzan" userId="a83bbb23f3e251dc" providerId="LiveId" clId="{2C18D9EC-3274-4BBB-B062-3E72258B1261}" dt="2024-02-10T22:42:45.965" v="829" actId="700"/>
          <ac:spMkLst>
            <pc:docMk/>
            <pc:sldMk cId="574659483" sldId="2904"/>
            <ac:spMk id="4" creationId="{8E71F6F4-327A-4D0C-327D-C1F34B6732B0}"/>
          </ac:spMkLst>
        </pc:spChg>
        <pc:spChg chg="del mod ord">
          <ac:chgData name="Marco Parenzan" userId="a83bbb23f3e251dc" providerId="LiveId" clId="{2C18D9EC-3274-4BBB-B062-3E72258B1261}" dt="2024-02-10T22:42:45.965" v="829" actId="700"/>
          <ac:spMkLst>
            <pc:docMk/>
            <pc:sldMk cId="574659483" sldId="2904"/>
            <ac:spMk id="5" creationId="{A200605A-7F9D-B8CC-60C9-6207D7269E30}"/>
          </ac:spMkLst>
        </pc:spChg>
      </pc:sldChg>
      <pc:sldChg chg="modSp add mod ord">
        <pc:chgData name="Marco Parenzan" userId="a83bbb23f3e251dc" providerId="LiveId" clId="{2C18D9EC-3274-4BBB-B062-3E72258B1261}" dt="2024-02-15T19:55:35.469" v="1112"/>
        <pc:sldMkLst>
          <pc:docMk/>
          <pc:sldMk cId="1199872443" sldId="2927"/>
        </pc:sldMkLst>
        <pc:spChg chg="mod">
          <ac:chgData name="Marco Parenzan" userId="a83bbb23f3e251dc" providerId="LiveId" clId="{2C18D9EC-3274-4BBB-B062-3E72258B1261}" dt="2024-02-15T19:18:55.764" v="957" actId="20577"/>
          <ac:spMkLst>
            <pc:docMk/>
            <pc:sldMk cId="1199872443" sldId="2927"/>
            <ac:spMk id="5" creationId="{5BE2C6B4-6CC7-4EFF-926E-9095F36FEC5C}"/>
          </ac:spMkLst>
        </pc:spChg>
      </pc:sldChg>
      <pc:sldChg chg="modSp del mod modClrScheme chgLayout">
        <pc:chgData name="Marco Parenzan" userId="a83bbb23f3e251dc" providerId="LiveId" clId="{2C18D9EC-3274-4BBB-B062-3E72258B1261}" dt="2024-02-15T19:19:44.290" v="962" actId="47"/>
        <pc:sldMkLst>
          <pc:docMk/>
          <pc:sldMk cId="724853671" sldId="2931"/>
        </pc:sldMkLst>
        <pc:spChg chg="mod ord">
          <ac:chgData name="Marco Parenzan" userId="a83bbb23f3e251dc" providerId="LiveId" clId="{2C18D9EC-3274-4BBB-B062-3E72258B1261}" dt="2024-02-10T22:44:18.473" v="836" actId="700"/>
          <ac:spMkLst>
            <pc:docMk/>
            <pc:sldMk cId="724853671" sldId="2931"/>
            <ac:spMk id="2" creationId="{1F77380A-6FD5-4218-A476-E57F5AD312A6}"/>
          </ac:spMkLst>
        </pc:spChg>
        <pc:spChg chg="mod ord">
          <ac:chgData name="Marco Parenzan" userId="a83bbb23f3e251dc" providerId="LiveId" clId="{2C18D9EC-3274-4BBB-B062-3E72258B1261}" dt="2024-02-10T22:44:18.563" v="838" actId="27636"/>
          <ac:spMkLst>
            <pc:docMk/>
            <pc:sldMk cId="724853671" sldId="2931"/>
            <ac:spMk id="3" creationId="{9F4CDC85-2753-4291-B76A-4B4122FAEDD5}"/>
          </ac:spMkLst>
        </pc:spChg>
        <pc:spChg chg="mod ord">
          <ac:chgData name="Marco Parenzan" userId="a83bbb23f3e251dc" providerId="LiveId" clId="{2C18D9EC-3274-4BBB-B062-3E72258B1261}" dt="2024-02-10T22:44:18.563" v="837" actId="27636"/>
          <ac:spMkLst>
            <pc:docMk/>
            <pc:sldMk cId="724853671" sldId="2931"/>
            <ac:spMk id="5" creationId="{5AE6AA14-8CAE-1714-CB38-34BE740551D7}"/>
          </ac:spMkLst>
        </pc:spChg>
      </pc:sldChg>
      <pc:sldChg chg="modSp del mod modClrScheme chgLayout">
        <pc:chgData name="Marco Parenzan" userId="a83bbb23f3e251dc" providerId="LiveId" clId="{2C18D9EC-3274-4BBB-B062-3E72258B1261}" dt="2024-02-15T19:20:14.603" v="966" actId="47"/>
        <pc:sldMkLst>
          <pc:docMk/>
          <pc:sldMk cId="1726923392" sldId="2933"/>
        </pc:sldMkLst>
        <pc:spChg chg="mod ord">
          <ac:chgData name="Marco Parenzan" userId="a83bbb23f3e251dc" providerId="LiveId" clId="{2C18D9EC-3274-4BBB-B062-3E72258B1261}" dt="2024-02-10T22:44:26.469" v="839" actId="700"/>
          <ac:spMkLst>
            <pc:docMk/>
            <pc:sldMk cId="1726923392" sldId="2933"/>
            <ac:spMk id="4" creationId="{0AF7287A-D377-4CEB-9AD6-C74956C2862E}"/>
          </ac:spMkLst>
        </pc:spChg>
        <pc:spChg chg="mod ord">
          <ac:chgData name="Marco Parenzan" userId="a83bbb23f3e251dc" providerId="LiveId" clId="{2C18D9EC-3274-4BBB-B062-3E72258B1261}" dt="2024-02-10T22:44:26.469" v="839" actId="700"/>
          <ac:spMkLst>
            <pc:docMk/>
            <pc:sldMk cId="1726923392" sldId="2933"/>
            <ac:spMk id="5" creationId="{FCC8C684-F2D7-4282-B027-0AC61F7AD1A8}"/>
          </ac:spMkLst>
        </pc:spChg>
      </pc:sldChg>
      <pc:sldChg chg="modSp del mod modClrScheme chgLayout">
        <pc:chgData name="Marco Parenzan" userId="a83bbb23f3e251dc" providerId="LiveId" clId="{2C18D9EC-3274-4BBB-B062-3E72258B1261}" dt="2024-02-15T19:19:36.780" v="961" actId="47"/>
        <pc:sldMkLst>
          <pc:docMk/>
          <pc:sldMk cId="2629409634" sldId="2934"/>
        </pc:sldMkLst>
        <pc:spChg chg="mod ord">
          <ac:chgData name="Marco Parenzan" userId="a83bbb23f3e251dc" providerId="LiveId" clId="{2C18D9EC-3274-4BBB-B062-3E72258B1261}" dt="2024-02-10T22:44:12.771" v="835" actId="700"/>
          <ac:spMkLst>
            <pc:docMk/>
            <pc:sldMk cId="2629409634" sldId="2934"/>
            <ac:spMk id="2" creationId="{FF81D326-4C17-458A-B783-0DF1B096DCAA}"/>
          </ac:spMkLst>
        </pc:spChg>
        <pc:spChg chg="mod ord">
          <ac:chgData name="Marco Parenzan" userId="a83bbb23f3e251dc" providerId="LiveId" clId="{2C18D9EC-3274-4BBB-B062-3E72258B1261}" dt="2024-02-10T22:44:12.771" v="835" actId="700"/>
          <ac:spMkLst>
            <pc:docMk/>
            <pc:sldMk cId="2629409634" sldId="2934"/>
            <ac:spMk id="5" creationId="{A6C7CCAC-6C96-4583-9F9B-995CD2F99661}"/>
          </ac:spMkLst>
        </pc:spChg>
      </pc:sldChg>
      <pc:sldChg chg="modSp add del mod modClrScheme chgLayout">
        <pc:chgData name="Marco Parenzan" userId="a83bbb23f3e251dc" providerId="LiveId" clId="{2C18D9EC-3274-4BBB-B062-3E72258B1261}" dt="2024-02-15T19:20:13.352" v="965" actId="47"/>
        <pc:sldMkLst>
          <pc:docMk/>
          <pc:sldMk cId="1011332875" sldId="2939"/>
        </pc:sldMkLst>
        <pc:spChg chg="mod ord">
          <ac:chgData name="Marco Parenzan" userId="a83bbb23f3e251dc" providerId="LiveId" clId="{2C18D9EC-3274-4BBB-B062-3E72258B1261}" dt="2024-02-10T22:44:26.469" v="839" actId="700"/>
          <ac:spMkLst>
            <pc:docMk/>
            <pc:sldMk cId="1011332875" sldId="2939"/>
            <ac:spMk id="2" creationId="{8FA58289-BC98-4B56-AED1-160092EECEE6}"/>
          </ac:spMkLst>
        </pc:spChg>
        <pc:spChg chg="mod ord">
          <ac:chgData name="Marco Parenzan" userId="a83bbb23f3e251dc" providerId="LiveId" clId="{2C18D9EC-3274-4BBB-B062-3E72258B1261}" dt="2024-02-10T22:44:26.469" v="839" actId="700"/>
          <ac:spMkLst>
            <pc:docMk/>
            <pc:sldMk cId="1011332875" sldId="2939"/>
            <ac:spMk id="5" creationId="{E37C8185-B02D-4DBC-A45F-09BDA330C1BD}"/>
          </ac:spMkLst>
        </pc:spChg>
      </pc:sldChg>
      <pc:sldChg chg="modSp del mod modClrScheme chgLayout">
        <pc:chgData name="Marco Parenzan" userId="a83bbb23f3e251dc" providerId="LiveId" clId="{2C18D9EC-3274-4BBB-B062-3E72258B1261}" dt="2024-02-15T19:20:15.713" v="967" actId="47"/>
        <pc:sldMkLst>
          <pc:docMk/>
          <pc:sldMk cId="1135692596" sldId="2940"/>
        </pc:sldMkLst>
        <pc:spChg chg="mod ord">
          <ac:chgData name="Marco Parenzan" userId="a83bbb23f3e251dc" providerId="LiveId" clId="{2C18D9EC-3274-4BBB-B062-3E72258B1261}" dt="2024-02-10T22:44:26.469" v="839" actId="700"/>
          <ac:spMkLst>
            <pc:docMk/>
            <pc:sldMk cId="1135692596" sldId="2940"/>
            <ac:spMk id="2" creationId="{8FA58289-BC98-4B56-AED1-160092EECEE6}"/>
          </ac:spMkLst>
        </pc:spChg>
        <pc:spChg chg="mod ord">
          <ac:chgData name="Marco Parenzan" userId="a83bbb23f3e251dc" providerId="LiveId" clId="{2C18D9EC-3274-4BBB-B062-3E72258B1261}" dt="2024-02-10T22:44:26.548" v="840" actId="27636"/>
          <ac:spMkLst>
            <pc:docMk/>
            <pc:sldMk cId="1135692596" sldId="2940"/>
            <ac:spMk id="5" creationId="{E37C8185-B02D-4DBC-A45F-09BDA330C1BD}"/>
          </ac:spMkLst>
        </pc:spChg>
      </pc:sldChg>
      <pc:sldChg chg="modSp add del mod">
        <pc:chgData name="Marco Parenzan" userId="a83bbb23f3e251dc" providerId="LiveId" clId="{2C18D9EC-3274-4BBB-B062-3E72258B1261}" dt="2024-02-15T19:49:51.903" v="984" actId="47"/>
        <pc:sldMkLst>
          <pc:docMk/>
          <pc:sldMk cId="2301539687" sldId="2946"/>
        </pc:sldMkLst>
        <pc:spChg chg="mod">
          <ac:chgData name="Marco Parenzan" userId="a83bbb23f3e251dc" providerId="LiveId" clId="{2C18D9EC-3274-4BBB-B062-3E72258B1261}" dt="2024-02-15T19:19:09.401" v="960" actId="20577"/>
          <ac:spMkLst>
            <pc:docMk/>
            <pc:sldMk cId="2301539687" sldId="2946"/>
            <ac:spMk id="5" creationId="{1DD7CECF-BCE9-48D8-B05E-DEE84C84520F}"/>
          </ac:spMkLst>
        </pc:spChg>
      </pc:sldChg>
      <pc:sldChg chg="add">
        <pc:chgData name="Marco Parenzan" userId="a83bbb23f3e251dc" providerId="LiveId" clId="{2C18D9EC-3274-4BBB-B062-3E72258B1261}" dt="2024-02-09T21:21:01.614" v="29"/>
        <pc:sldMkLst>
          <pc:docMk/>
          <pc:sldMk cId="3533311660" sldId="2076137347"/>
        </pc:sldMkLst>
      </pc:sldChg>
      <pc:sldChg chg="modSp add mod">
        <pc:chgData name="Marco Parenzan" userId="a83bbb23f3e251dc" providerId="LiveId" clId="{2C18D9EC-3274-4BBB-B062-3E72258B1261}" dt="2024-02-09T21:21:33.897" v="37" actId="27636"/>
        <pc:sldMkLst>
          <pc:docMk/>
          <pc:sldMk cId="1714145831" sldId="2076137352"/>
        </pc:sldMkLst>
        <pc:spChg chg="mod">
          <ac:chgData name="Marco Parenzan" userId="a83bbb23f3e251dc" providerId="LiveId" clId="{2C18D9EC-3274-4BBB-B062-3E72258B1261}" dt="2024-02-09T21:21:33.897" v="37" actId="27636"/>
          <ac:spMkLst>
            <pc:docMk/>
            <pc:sldMk cId="1714145831" sldId="2076137352"/>
            <ac:spMk id="2" creationId="{B70F6721-A6EB-AB02-9D1F-D645846BF8AB}"/>
          </ac:spMkLst>
        </pc:spChg>
      </pc:sldChg>
      <pc:sldChg chg="addSp delSp modSp add mod modClrScheme modAnim chgLayout">
        <pc:chgData name="Marco Parenzan" userId="a83bbb23f3e251dc" providerId="LiveId" clId="{2C18D9EC-3274-4BBB-B062-3E72258B1261}" dt="2024-02-10T14:58:50.613" v="731" actId="6264"/>
        <pc:sldMkLst>
          <pc:docMk/>
          <pc:sldMk cId="215857945" sldId="2076137353"/>
        </pc:sldMkLst>
        <pc:spChg chg="mod ord">
          <ac:chgData name="Marco Parenzan" userId="a83bbb23f3e251dc" providerId="LiveId" clId="{2C18D9EC-3274-4BBB-B062-3E72258B1261}" dt="2024-02-10T14:58:50.613" v="731" actId="6264"/>
          <ac:spMkLst>
            <pc:docMk/>
            <pc:sldMk cId="215857945" sldId="2076137353"/>
            <ac:spMk id="2" creationId="{6C5875E7-82C8-72E3-1449-CAE0D35400B5}"/>
          </ac:spMkLst>
        </pc:spChg>
        <pc:spChg chg="add del mod ord">
          <ac:chgData name="Marco Parenzan" userId="a83bbb23f3e251dc" providerId="LiveId" clId="{2C18D9EC-3274-4BBB-B062-3E72258B1261}" dt="2024-02-10T14:55:45.264" v="614"/>
          <ac:spMkLst>
            <pc:docMk/>
            <pc:sldMk cId="215857945" sldId="2076137353"/>
            <ac:spMk id="3" creationId="{620D2152-06CF-669D-350E-53464BCC515A}"/>
          </ac:spMkLst>
        </pc:spChg>
        <pc:spChg chg="add del mod">
          <ac:chgData name="Marco Parenzan" userId="a83bbb23f3e251dc" providerId="LiveId" clId="{2C18D9EC-3274-4BBB-B062-3E72258B1261}" dt="2024-02-10T14:58:50.613" v="731" actId="6264"/>
          <ac:spMkLst>
            <pc:docMk/>
            <pc:sldMk cId="215857945" sldId="2076137353"/>
            <ac:spMk id="4" creationId="{4226DD0F-F987-3ECE-C368-F7834579B76D}"/>
          </ac:spMkLst>
        </pc:spChg>
        <pc:spChg chg="add del mod">
          <ac:chgData name="Marco Parenzan" userId="a83bbb23f3e251dc" providerId="LiveId" clId="{2C18D9EC-3274-4BBB-B062-3E72258B1261}" dt="2024-02-10T14:58:50.613" v="731" actId="6264"/>
          <ac:spMkLst>
            <pc:docMk/>
            <pc:sldMk cId="215857945" sldId="2076137353"/>
            <ac:spMk id="5" creationId="{8E557994-CD29-78B3-68A2-75C928C76E51}"/>
          </ac:spMkLst>
        </pc:spChg>
        <pc:spChg chg="add del mod">
          <ac:chgData name="Marco Parenzan" userId="a83bbb23f3e251dc" providerId="LiveId" clId="{2C18D9EC-3274-4BBB-B062-3E72258B1261}" dt="2024-02-10T14:58:50.613" v="731" actId="6264"/>
          <ac:spMkLst>
            <pc:docMk/>
            <pc:sldMk cId="215857945" sldId="2076137353"/>
            <ac:spMk id="6" creationId="{B315ACF2-9F29-863E-7907-FB57D18281B3}"/>
          </ac:spMkLst>
        </pc:spChg>
        <pc:spChg chg="mod ord">
          <ac:chgData name="Marco Parenzan" userId="a83bbb23f3e251dc" providerId="LiveId" clId="{2C18D9EC-3274-4BBB-B062-3E72258B1261}" dt="2024-02-10T14:58:50.613" v="731" actId="6264"/>
          <ac:spMkLst>
            <pc:docMk/>
            <pc:sldMk cId="215857945" sldId="2076137353"/>
            <ac:spMk id="8" creationId="{E8A12465-26A8-A815-4DBE-3DFA94B4F360}"/>
          </ac:spMkLst>
        </pc:spChg>
        <pc:picChg chg="add mod ord">
          <ac:chgData name="Marco Parenzan" userId="a83bbb23f3e251dc" providerId="LiveId" clId="{2C18D9EC-3274-4BBB-B062-3E72258B1261}" dt="2024-02-10T14:58:50.613" v="731" actId="6264"/>
          <ac:picMkLst>
            <pc:docMk/>
            <pc:sldMk cId="215857945" sldId="2076137353"/>
            <ac:picMk id="1026" creationId="{B9BB9FEC-1CE5-EF52-3BE5-BFD3C018ACCD}"/>
          </ac:picMkLst>
        </pc:picChg>
      </pc:sldChg>
      <pc:sldChg chg="modSp add del mod">
        <pc:chgData name="Marco Parenzan" userId="a83bbb23f3e251dc" providerId="LiveId" clId="{2C18D9EC-3274-4BBB-B062-3E72258B1261}" dt="2024-02-09T21:21:12.663" v="32" actId="47"/>
        <pc:sldMkLst>
          <pc:docMk/>
          <pc:sldMk cId="2482972991" sldId="2076137353"/>
        </pc:sldMkLst>
        <pc:spChg chg="mod">
          <ac:chgData name="Marco Parenzan" userId="a83bbb23f3e251dc" providerId="LiveId" clId="{2C18D9EC-3274-4BBB-B062-3E72258B1261}" dt="2024-02-09T21:21:01.646" v="30" actId="27636"/>
          <ac:spMkLst>
            <pc:docMk/>
            <pc:sldMk cId="2482972991" sldId="2076137353"/>
            <ac:spMk id="2" creationId="{58D140A7-48AA-2384-FB21-B8B6A3611FD5}"/>
          </ac:spMkLst>
        </pc:spChg>
      </pc:sldChg>
      <pc:sldChg chg="addSp delSp modSp new mod chgLayout">
        <pc:chgData name="Marco Parenzan" userId="a83bbb23f3e251dc" providerId="LiveId" clId="{2C18D9EC-3274-4BBB-B062-3E72258B1261}" dt="2024-02-10T15:00:07.239" v="767" actId="207"/>
        <pc:sldMkLst>
          <pc:docMk/>
          <pc:sldMk cId="3042173619" sldId="2076137354"/>
        </pc:sldMkLst>
        <pc:spChg chg="mod ord">
          <ac:chgData name="Marco Parenzan" userId="a83bbb23f3e251dc" providerId="LiveId" clId="{2C18D9EC-3274-4BBB-B062-3E72258B1261}" dt="2024-02-10T14:58:48.548" v="730" actId="6264"/>
          <ac:spMkLst>
            <pc:docMk/>
            <pc:sldMk cId="3042173619" sldId="2076137354"/>
            <ac:spMk id="2" creationId="{ED8F3826-13E8-E639-576A-AB8B318BF4D4}"/>
          </ac:spMkLst>
        </pc:spChg>
        <pc:spChg chg="del mod">
          <ac:chgData name="Marco Parenzan" userId="a83bbb23f3e251dc" providerId="LiveId" clId="{2C18D9EC-3274-4BBB-B062-3E72258B1261}" dt="2024-02-10T14:58:48.548" v="730" actId="6264"/>
          <ac:spMkLst>
            <pc:docMk/>
            <pc:sldMk cId="3042173619" sldId="2076137354"/>
            <ac:spMk id="3" creationId="{7047F64C-FB6C-C438-6F01-CBDF644CD2F8}"/>
          </ac:spMkLst>
        </pc:spChg>
        <pc:spChg chg="del mod">
          <ac:chgData name="Marco Parenzan" userId="a83bbb23f3e251dc" providerId="LiveId" clId="{2C18D9EC-3274-4BBB-B062-3E72258B1261}" dt="2024-02-10T14:58:48.548" v="730" actId="6264"/>
          <ac:spMkLst>
            <pc:docMk/>
            <pc:sldMk cId="3042173619" sldId="2076137354"/>
            <ac:spMk id="4" creationId="{EABB7161-FDE6-32A0-45CB-7CB614EF57E8}"/>
          </ac:spMkLst>
        </pc:spChg>
        <pc:spChg chg="add del mod">
          <ac:chgData name="Marco Parenzan" userId="a83bbb23f3e251dc" providerId="LiveId" clId="{2C18D9EC-3274-4BBB-B062-3E72258B1261}" dt="2024-02-10T14:58:48.548" v="730" actId="6264"/>
          <ac:spMkLst>
            <pc:docMk/>
            <pc:sldMk cId="3042173619" sldId="2076137354"/>
            <ac:spMk id="5" creationId="{BA16CC95-85AE-B792-61EA-6BCBC5D937D3}"/>
          </ac:spMkLst>
        </pc:spChg>
        <pc:spChg chg="add mod ord">
          <ac:chgData name="Marco Parenzan" userId="a83bbb23f3e251dc" providerId="LiveId" clId="{2C18D9EC-3274-4BBB-B062-3E72258B1261}" dt="2024-02-10T15:00:03.898" v="766" actId="207"/>
          <ac:spMkLst>
            <pc:docMk/>
            <pc:sldMk cId="3042173619" sldId="2076137354"/>
            <ac:spMk id="6" creationId="{830C2558-EECA-CDA6-043B-76BAEDFEDB95}"/>
          </ac:spMkLst>
        </pc:spChg>
        <pc:spChg chg="add mod ord">
          <ac:chgData name="Marco Parenzan" userId="a83bbb23f3e251dc" providerId="LiveId" clId="{2C18D9EC-3274-4BBB-B062-3E72258B1261}" dt="2024-02-10T15:00:07.239" v="767" actId="207"/>
          <ac:spMkLst>
            <pc:docMk/>
            <pc:sldMk cId="3042173619" sldId="2076137354"/>
            <ac:spMk id="7" creationId="{DB703DFE-434C-9E24-871D-FFDD0B7370B5}"/>
          </ac:spMkLst>
        </pc:spChg>
      </pc:sldChg>
      <pc:sldChg chg="addSp delSp modSp new mod ord modClrScheme chgLayout">
        <pc:chgData name="Marco Parenzan" userId="a83bbb23f3e251dc" providerId="LiveId" clId="{2C18D9EC-3274-4BBB-B062-3E72258B1261}" dt="2024-02-15T20:46:18.694" v="1456"/>
        <pc:sldMkLst>
          <pc:docMk/>
          <pc:sldMk cId="3090489202" sldId="2076137355"/>
        </pc:sldMkLst>
        <pc:spChg chg="del mod ord">
          <ac:chgData name="Marco Parenzan" userId="a83bbb23f3e251dc" providerId="LiveId" clId="{2C18D9EC-3274-4BBB-B062-3E72258B1261}" dt="2024-02-10T15:13:46.415" v="769" actId="700"/>
          <ac:spMkLst>
            <pc:docMk/>
            <pc:sldMk cId="3090489202" sldId="2076137355"/>
            <ac:spMk id="2" creationId="{A075900E-9DBB-0855-B772-1141F2B9594C}"/>
          </ac:spMkLst>
        </pc:spChg>
        <pc:spChg chg="del mod ord">
          <ac:chgData name="Marco Parenzan" userId="a83bbb23f3e251dc" providerId="LiveId" clId="{2C18D9EC-3274-4BBB-B062-3E72258B1261}" dt="2024-02-10T15:13:46.415" v="769" actId="700"/>
          <ac:spMkLst>
            <pc:docMk/>
            <pc:sldMk cId="3090489202" sldId="2076137355"/>
            <ac:spMk id="3" creationId="{6E1492EF-2074-AFB5-5738-80AE8F18BFE9}"/>
          </ac:spMkLst>
        </pc:spChg>
        <pc:spChg chg="del">
          <ac:chgData name="Marco Parenzan" userId="a83bbb23f3e251dc" providerId="LiveId" clId="{2C18D9EC-3274-4BBB-B062-3E72258B1261}" dt="2024-02-10T15:13:46.415" v="769" actId="700"/>
          <ac:spMkLst>
            <pc:docMk/>
            <pc:sldMk cId="3090489202" sldId="2076137355"/>
            <ac:spMk id="4" creationId="{5192FBC7-090C-F5C5-B0BE-CA81AACC2BFF}"/>
          </ac:spMkLst>
        </pc:spChg>
        <pc:spChg chg="add mod ord">
          <ac:chgData name="Marco Parenzan" userId="a83bbb23f3e251dc" providerId="LiveId" clId="{2C18D9EC-3274-4BBB-B062-3E72258B1261}" dt="2024-02-10T15:31:06.797" v="803" actId="313"/>
          <ac:spMkLst>
            <pc:docMk/>
            <pc:sldMk cId="3090489202" sldId="2076137355"/>
            <ac:spMk id="5" creationId="{1D982F24-D12A-1030-17CF-9B7355C1493F}"/>
          </ac:spMkLst>
        </pc:spChg>
        <pc:spChg chg="add del mod ord">
          <ac:chgData name="Marco Parenzan" userId="a83bbb23f3e251dc" providerId="LiveId" clId="{2C18D9EC-3274-4BBB-B062-3E72258B1261}" dt="2024-02-10T15:30:55.441" v="770"/>
          <ac:spMkLst>
            <pc:docMk/>
            <pc:sldMk cId="3090489202" sldId="2076137355"/>
            <ac:spMk id="6" creationId="{A74C9E40-1BE2-592A-3923-DC021AF5773D}"/>
          </ac:spMkLst>
        </pc:spChg>
        <pc:graphicFrameChg chg="add mod modGraphic">
          <ac:chgData name="Marco Parenzan" userId="a83bbb23f3e251dc" providerId="LiveId" clId="{2C18D9EC-3274-4BBB-B062-3E72258B1261}" dt="2024-02-10T15:32:07.936" v="813" actId="242"/>
          <ac:graphicFrameMkLst>
            <pc:docMk/>
            <pc:sldMk cId="3090489202" sldId="2076137355"/>
            <ac:graphicFrameMk id="7" creationId="{5DF3B4B9-CF64-2B50-8781-E02C6ED77161}"/>
          </ac:graphicFrameMkLst>
        </pc:graphicFrameChg>
      </pc:sldChg>
      <pc:sldChg chg="modSp del mod modClrScheme chgLayout">
        <pc:chgData name="Marco Parenzan" userId="a83bbb23f3e251dc" providerId="LiveId" clId="{2C18D9EC-3274-4BBB-B062-3E72258B1261}" dt="2024-02-15T19:20:16.776" v="968" actId="47"/>
        <pc:sldMkLst>
          <pc:docMk/>
          <pc:sldMk cId="1451708094" sldId="2076137357"/>
        </pc:sldMkLst>
        <pc:spChg chg="mod">
          <ac:chgData name="Marco Parenzan" userId="a83bbb23f3e251dc" providerId="LiveId" clId="{2C18D9EC-3274-4BBB-B062-3E72258B1261}" dt="2024-02-10T22:44:55.239" v="873" actId="1037"/>
          <ac:spMkLst>
            <pc:docMk/>
            <pc:sldMk cId="1451708094" sldId="2076137357"/>
            <ac:spMk id="2" creationId="{4532F6FD-349F-CEEB-653B-F8FF64A0B5EB}"/>
          </ac:spMkLst>
        </pc:spChg>
        <pc:spChg chg="mod ord">
          <ac:chgData name="Marco Parenzan" userId="a83bbb23f3e251dc" providerId="LiveId" clId="{2C18D9EC-3274-4BBB-B062-3E72258B1261}" dt="2024-02-10T22:44:44.231" v="841" actId="700"/>
          <ac:spMkLst>
            <pc:docMk/>
            <pc:sldMk cId="1451708094" sldId="2076137357"/>
            <ac:spMk id="3" creationId="{AA2ADC07-D799-7C57-55E6-AB0D46A999A4}"/>
          </ac:spMkLst>
        </pc:spChg>
        <pc:graphicFrameChg chg="mod ord">
          <ac:chgData name="Marco Parenzan" userId="a83bbb23f3e251dc" providerId="LiveId" clId="{2C18D9EC-3274-4BBB-B062-3E72258B1261}" dt="2024-02-10T22:44:44.231" v="841" actId="700"/>
          <ac:graphicFrameMkLst>
            <pc:docMk/>
            <pc:sldMk cId="1451708094" sldId="2076137357"/>
            <ac:graphicFrameMk id="5" creationId="{37B2D017-79FE-AA9A-5618-03F9F2966A65}"/>
          </ac:graphicFrameMkLst>
        </pc:graphicFrameChg>
      </pc:sldChg>
      <pc:sldChg chg="modSp add mod ord">
        <pc:chgData name="Marco Parenzan" userId="a83bbb23f3e251dc" providerId="LiveId" clId="{2C18D9EC-3274-4BBB-B062-3E72258B1261}" dt="2024-02-15T19:50:05.711" v="987"/>
        <pc:sldMkLst>
          <pc:docMk/>
          <pc:sldMk cId="3970676091" sldId="2147309125"/>
        </pc:sldMkLst>
        <pc:spChg chg="mod">
          <ac:chgData name="Marco Parenzan" userId="a83bbb23f3e251dc" providerId="LiveId" clId="{2C18D9EC-3274-4BBB-B062-3E72258B1261}" dt="2024-02-15T19:18:26.806" v="954" actId="20577"/>
          <ac:spMkLst>
            <pc:docMk/>
            <pc:sldMk cId="3970676091" sldId="2147309125"/>
            <ac:spMk id="5" creationId="{8E457AD1-7ED8-49BC-908F-B42460E9687E}"/>
          </ac:spMkLst>
        </pc:spChg>
      </pc:sldChg>
      <pc:sldChg chg="modSp add del mod modClrScheme chgLayout">
        <pc:chgData name="Marco Parenzan" userId="a83bbb23f3e251dc" providerId="LiveId" clId="{2C18D9EC-3274-4BBB-B062-3E72258B1261}" dt="2024-02-15T20:28:04.944" v="1209" actId="47"/>
        <pc:sldMkLst>
          <pc:docMk/>
          <pc:sldMk cId="1430161930" sldId="2147309192"/>
        </pc:sldMkLst>
        <pc:spChg chg="mod ord">
          <ac:chgData name="Marco Parenzan" userId="a83bbb23f3e251dc" providerId="LiveId" clId="{2C18D9EC-3274-4BBB-B062-3E72258B1261}" dt="2024-02-10T22:46:10.812" v="879" actId="700"/>
          <ac:spMkLst>
            <pc:docMk/>
            <pc:sldMk cId="1430161930" sldId="2147309192"/>
            <ac:spMk id="3" creationId="{B355349B-3064-429C-AD35-BF2545398D11}"/>
          </ac:spMkLst>
        </pc:spChg>
        <pc:spChg chg="mod ord">
          <ac:chgData name="Marco Parenzan" userId="a83bbb23f3e251dc" providerId="LiveId" clId="{2C18D9EC-3274-4BBB-B062-3E72258B1261}" dt="2024-02-10T22:46:10.874" v="880" actId="27636"/>
          <ac:spMkLst>
            <pc:docMk/>
            <pc:sldMk cId="1430161930" sldId="2147309192"/>
            <ac:spMk id="4" creationId="{EFB90E14-00F8-4E58-8BD5-B0808AAABC5D}"/>
          </ac:spMkLst>
        </pc:spChg>
      </pc:sldChg>
      <pc:sldChg chg="modSp add del mod modClrScheme chgLayout">
        <pc:chgData name="Marco Parenzan" userId="a83bbb23f3e251dc" providerId="LiveId" clId="{2C18D9EC-3274-4BBB-B062-3E72258B1261}" dt="2024-02-15T20:28:04.944" v="1209" actId="47"/>
        <pc:sldMkLst>
          <pc:docMk/>
          <pc:sldMk cId="2466885433" sldId="2147309193"/>
        </pc:sldMkLst>
        <pc:spChg chg="mod ord">
          <ac:chgData name="Marco Parenzan" userId="a83bbb23f3e251dc" providerId="LiveId" clId="{2C18D9EC-3274-4BBB-B062-3E72258B1261}" dt="2024-02-10T22:46:10.812" v="879" actId="700"/>
          <ac:spMkLst>
            <pc:docMk/>
            <pc:sldMk cId="2466885433" sldId="2147309193"/>
            <ac:spMk id="3" creationId="{B355349B-3064-429C-AD35-BF2545398D11}"/>
          </ac:spMkLst>
        </pc:spChg>
        <pc:spChg chg="mod ord">
          <ac:chgData name="Marco Parenzan" userId="a83bbb23f3e251dc" providerId="LiveId" clId="{2C18D9EC-3274-4BBB-B062-3E72258B1261}" dt="2024-02-10T22:46:10.906" v="881" actId="27636"/>
          <ac:spMkLst>
            <pc:docMk/>
            <pc:sldMk cId="2466885433" sldId="2147309193"/>
            <ac:spMk id="4" creationId="{EFB90E14-00F8-4E58-8BD5-B0808AAABC5D}"/>
          </ac:spMkLst>
        </pc:spChg>
      </pc:sldChg>
      <pc:sldChg chg="modSp add del mod modClrScheme chgLayout">
        <pc:chgData name="Marco Parenzan" userId="a83bbb23f3e251dc" providerId="LiveId" clId="{2C18D9EC-3274-4BBB-B062-3E72258B1261}" dt="2024-02-15T20:28:04.944" v="1209" actId="47"/>
        <pc:sldMkLst>
          <pc:docMk/>
          <pc:sldMk cId="1141371902" sldId="2147309194"/>
        </pc:sldMkLst>
        <pc:spChg chg="mod ord">
          <ac:chgData name="Marco Parenzan" userId="a83bbb23f3e251dc" providerId="LiveId" clId="{2C18D9EC-3274-4BBB-B062-3E72258B1261}" dt="2024-02-10T22:46:10.812" v="879" actId="700"/>
          <ac:spMkLst>
            <pc:docMk/>
            <pc:sldMk cId="1141371902" sldId="2147309194"/>
            <ac:spMk id="3" creationId="{B355349B-3064-429C-AD35-BF2545398D11}"/>
          </ac:spMkLst>
        </pc:spChg>
        <pc:spChg chg="mod ord">
          <ac:chgData name="Marco Parenzan" userId="a83bbb23f3e251dc" providerId="LiveId" clId="{2C18D9EC-3274-4BBB-B062-3E72258B1261}" dt="2024-02-10T22:46:10.906" v="883" actId="27636"/>
          <ac:spMkLst>
            <pc:docMk/>
            <pc:sldMk cId="1141371902" sldId="2147309194"/>
            <ac:spMk id="4" creationId="{EFB90E14-00F8-4E58-8BD5-B0808AAABC5D}"/>
          </ac:spMkLst>
        </pc:spChg>
        <pc:spChg chg="mod ord">
          <ac:chgData name="Marco Parenzan" userId="a83bbb23f3e251dc" providerId="LiveId" clId="{2C18D9EC-3274-4BBB-B062-3E72258B1261}" dt="2024-02-10T22:46:10.812" v="879" actId="700"/>
          <ac:spMkLst>
            <pc:docMk/>
            <pc:sldMk cId="1141371902" sldId="2147309194"/>
            <ac:spMk id="6" creationId="{7296DA56-7A5F-5932-3ED9-B6C82823122F}"/>
          </ac:spMkLst>
        </pc:spChg>
      </pc:sldChg>
      <pc:sldChg chg="modSp add del mod modClrScheme chgLayout">
        <pc:chgData name="Marco Parenzan" userId="a83bbb23f3e251dc" providerId="LiveId" clId="{2C18D9EC-3274-4BBB-B062-3E72258B1261}" dt="2024-02-15T20:28:04.944" v="1209" actId="47"/>
        <pc:sldMkLst>
          <pc:docMk/>
          <pc:sldMk cId="663973678" sldId="2147309197"/>
        </pc:sldMkLst>
        <pc:spChg chg="mod ord">
          <ac:chgData name="Marco Parenzan" userId="a83bbb23f3e251dc" providerId="LiveId" clId="{2C18D9EC-3274-4BBB-B062-3E72258B1261}" dt="2024-02-10T22:46:10.812" v="879" actId="700"/>
          <ac:spMkLst>
            <pc:docMk/>
            <pc:sldMk cId="663973678" sldId="2147309197"/>
            <ac:spMk id="3" creationId="{B355349B-3064-429C-AD35-BF2545398D11}"/>
          </ac:spMkLst>
        </pc:spChg>
        <pc:spChg chg="mod ord">
          <ac:chgData name="Marco Parenzan" userId="a83bbb23f3e251dc" providerId="LiveId" clId="{2C18D9EC-3274-4BBB-B062-3E72258B1261}" dt="2024-02-10T22:46:10.906" v="882" actId="27636"/>
          <ac:spMkLst>
            <pc:docMk/>
            <pc:sldMk cId="663973678" sldId="2147309197"/>
            <ac:spMk id="4" creationId="{EFB90E14-00F8-4E58-8BD5-B0808AAABC5D}"/>
          </ac:spMkLst>
        </pc:spChg>
      </pc:sldChg>
      <pc:sldChg chg="add del">
        <pc:chgData name="Marco Parenzan" userId="a83bbb23f3e251dc" providerId="LiveId" clId="{2C18D9EC-3274-4BBB-B062-3E72258B1261}" dt="2024-02-15T20:28:04.944" v="1209" actId="47"/>
        <pc:sldMkLst>
          <pc:docMk/>
          <pc:sldMk cId="647292142" sldId="2147309208"/>
        </pc:sldMkLst>
      </pc:sldChg>
      <pc:sldChg chg="modSp add del mod">
        <pc:chgData name="Marco Parenzan" userId="a83bbb23f3e251dc" providerId="LiveId" clId="{2C18D9EC-3274-4BBB-B062-3E72258B1261}" dt="2024-02-15T19:21:41.193" v="973" actId="47"/>
        <pc:sldMkLst>
          <pc:docMk/>
          <pc:sldMk cId="2862386407" sldId="2147309210"/>
        </pc:sldMkLst>
        <pc:spChg chg="mod">
          <ac:chgData name="Marco Parenzan" userId="a83bbb23f3e251dc" providerId="LiveId" clId="{2C18D9EC-3274-4BBB-B062-3E72258B1261}" dt="2024-02-10T22:20:03.240" v="818" actId="27636"/>
          <ac:spMkLst>
            <pc:docMk/>
            <pc:sldMk cId="2862386407" sldId="2147309210"/>
            <ac:spMk id="4" creationId="{C068863D-653F-15E7-9000-90A3414115BB}"/>
          </ac:spMkLst>
        </pc:spChg>
      </pc:sldChg>
      <pc:sldChg chg="add">
        <pc:chgData name="Marco Parenzan" userId="a83bbb23f3e251dc" providerId="LiveId" clId="{2C18D9EC-3274-4BBB-B062-3E72258B1261}" dt="2024-02-10T22:19:46.594" v="814"/>
        <pc:sldMkLst>
          <pc:docMk/>
          <pc:sldMk cId="3022924319" sldId="2147309225"/>
        </pc:sldMkLst>
      </pc:sldChg>
      <pc:sldChg chg="add">
        <pc:chgData name="Marco Parenzan" userId="a83bbb23f3e251dc" providerId="LiveId" clId="{2C18D9EC-3274-4BBB-B062-3E72258B1261}" dt="2024-02-10T22:19:46.594" v="814"/>
        <pc:sldMkLst>
          <pc:docMk/>
          <pc:sldMk cId="3800580375" sldId="2147309227"/>
        </pc:sldMkLst>
      </pc:sldChg>
      <pc:sldChg chg="add">
        <pc:chgData name="Marco Parenzan" userId="a83bbb23f3e251dc" providerId="LiveId" clId="{2C18D9EC-3274-4BBB-B062-3E72258B1261}" dt="2024-02-15T20:31:21.689" v="1266"/>
        <pc:sldMkLst>
          <pc:docMk/>
          <pc:sldMk cId="1550631270" sldId="2147309228"/>
        </pc:sldMkLst>
      </pc:sldChg>
      <pc:sldChg chg="add ord">
        <pc:chgData name="Marco Parenzan" userId="a83bbb23f3e251dc" providerId="LiveId" clId="{2C18D9EC-3274-4BBB-B062-3E72258B1261}" dt="2024-02-15T20:48:58.265" v="1524"/>
        <pc:sldMkLst>
          <pc:docMk/>
          <pc:sldMk cId="184396319" sldId="2147309231"/>
        </pc:sldMkLst>
      </pc:sldChg>
      <pc:sldChg chg="addSp delSp modSp add del mod chgLayout">
        <pc:chgData name="Marco Parenzan" userId="a83bbb23f3e251dc" providerId="LiveId" clId="{2C18D9EC-3274-4BBB-B062-3E72258B1261}" dt="2024-02-10T22:21:10.875" v="827" actId="47"/>
        <pc:sldMkLst>
          <pc:docMk/>
          <pc:sldMk cId="1455782424" sldId="2147309235"/>
        </pc:sldMkLst>
        <pc:spChg chg="add del mod ord">
          <ac:chgData name="Marco Parenzan" userId="a83bbb23f3e251dc" providerId="LiveId" clId="{2C18D9EC-3274-4BBB-B062-3E72258B1261}" dt="2024-02-10T22:21:08.349" v="826" actId="6264"/>
          <ac:spMkLst>
            <pc:docMk/>
            <pc:sldMk cId="1455782424" sldId="2147309235"/>
            <ac:spMk id="2" creationId="{9B3364CF-ACF1-9055-D5B6-70FC01B5FD29}"/>
          </ac:spMkLst>
        </pc:spChg>
        <pc:spChg chg="mod ord">
          <ac:chgData name="Marco Parenzan" userId="a83bbb23f3e251dc" providerId="LiveId" clId="{2C18D9EC-3274-4BBB-B062-3E72258B1261}" dt="2024-02-10T22:21:08.349" v="826" actId="6264"/>
          <ac:spMkLst>
            <pc:docMk/>
            <pc:sldMk cId="1455782424" sldId="2147309235"/>
            <ac:spMk id="3" creationId="{5C3C92CF-3858-681D-6CFD-31FE612EFA8A}"/>
          </ac:spMkLst>
        </pc:spChg>
        <pc:spChg chg="del">
          <ac:chgData name="Marco Parenzan" userId="a83bbb23f3e251dc" providerId="LiveId" clId="{2C18D9EC-3274-4BBB-B062-3E72258B1261}" dt="2024-02-10T22:21:05.054" v="825" actId="700"/>
          <ac:spMkLst>
            <pc:docMk/>
            <pc:sldMk cId="1455782424" sldId="2147309235"/>
            <ac:spMk id="4" creationId="{C2E278B1-BA70-0ACE-5286-7D9ED9A01B64}"/>
          </ac:spMkLst>
        </pc:spChg>
        <pc:spChg chg="add del mod">
          <ac:chgData name="Marco Parenzan" userId="a83bbb23f3e251dc" providerId="LiveId" clId="{2C18D9EC-3274-4BBB-B062-3E72258B1261}" dt="2024-02-10T22:21:08.349" v="826" actId="6264"/>
          <ac:spMkLst>
            <pc:docMk/>
            <pc:sldMk cId="1455782424" sldId="2147309235"/>
            <ac:spMk id="5" creationId="{06A73A88-CCBB-387F-B424-935B788E1D80}"/>
          </ac:spMkLst>
        </pc:spChg>
        <pc:spChg chg="add mod ord">
          <ac:chgData name="Marco Parenzan" userId="a83bbb23f3e251dc" providerId="LiveId" clId="{2C18D9EC-3274-4BBB-B062-3E72258B1261}" dt="2024-02-10T22:21:08.349" v="826" actId="6264"/>
          <ac:spMkLst>
            <pc:docMk/>
            <pc:sldMk cId="1455782424" sldId="2147309235"/>
            <ac:spMk id="6" creationId="{E04F0A73-C7F4-374D-AF31-B573F73A969C}"/>
          </ac:spMkLst>
        </pc:spChg>
      </pc:sldChg>
      <pc:sldChg chg="modSp add mod ord">
        <pc:chgData name="Marco Parenzan" userId="a83bbb23f3e251dc" providerId="LiveId" clId="{2C18D9EC-3274-4BBB-B062-3E72258B1261}" dt="2024-02-15T20:47:08.808" v="1517" actId="20577"/>
        <pc:sldMkLst>
          <pc:docMk/>
          <pc:sldMk cId="4217545835" sldId="2147309237"/>
        </pc:sldMkLst>
        <pc:spChg chg="mod">
          <ac:chgData name="Marco Parenzan" userId="a83bbb23f3e251dc" providerId="LiveId" clId="{2C18D9EC-3274-4BBB-B062-3E72258B1261}" dt="2024-02-15T20:47:08.808" v="1517" actId="20577"/>
          <ac:spMkLst>
            <pc:docMk/>
            <pc:sldMk cId="4217545835" sldId="2147309237"/>
            <ac:spMk id="4" creationId="{ABA08355-16FC-E0E5-4B96-0A8423B8FD91}"/>
          </ac:spMkLst>
        </pc:spChg>
        <pc:spChg chg="mod">
          <ac:chgData name="Marco Parenzan" userId="a83bbb23f3e251dc" providerId="LiveId" clId="{2C18D9EC-3274-4BBB-B062-3E72258B1261}" dt="2024-02-10T22:20:03.240" v="817" actId="27636"/>
          <ac:spMkLst>
            <pc:docMk/>
            <pc:sldMk cId="4217545835" sldId="2147309237"/>
            <ac:spMk id="5" creationId="{59C28C8B-2191-77CB-B8B4-148C9234B7C4}"/>
          </ac:spMkLst>
        </pc:spChg>
      </pc:sldChg>
      <pc:sldChg chg="add del">
        <pc:chgData name="Marco Parenzan" userId="a83bbb23f3e251dc" providerId="LiveId" clId="{2C18D9EC-3274-4BBB-B062-3E72258B1261}" dt="2024-02-15T20:26:52.412" v="1196" actId="47"/>
        <pc:sldMkLst>
          <pc:docMk/>
          <pc:sldMk cId="1003247754" sldId="2147309243"/>
        </pc:sldMkLst>
      </pc:sldChg>
      <pc:sldChg chg="add del">
        <pc:chgData name="Marco Parenzan" userId="a83bbb23f3e251dc" providerId="LiveId" clId="{2C18D9EC-3274-4BBB-B062-3E72258B1261}" dt="2024-02-15T20:26:52.412" v="1196" actId="47"/>
        <pc:sldMkLst>
          <pc:docMk/>
          <pc:sldMk cId="135571645" sldId="2147309244"/>
        </pc:sldMkLst>
      </pc:sldChg>
      <pc:sldChg chg="add del">
        <pc:chgData name="Marco Parenzan" userId="a83bbb23f3e251dc" providerId="LiveId" clId="{2C18D9EC-3274-4BBB-B062-3E72258B1261}" dt="2024-02-15T19:21:41.193" v="973" actId="47"/>
        <pc:sldMkLst>
          <pc:docMk/>
          <pc:sldMk cId="1453819781" sldId="2147309245"/>
        </pc:sldMkLst>
      </pc:sldChg>
      <pc:sldChg chg="add del">
        <pc:chgData name="Marco Parenzan" userId="a83bbb23f3e251dc" providerId="LiveId" clId="{2C18D9EC-3274-4BBB-B062-3E72258B1261}" dt="2024-02-15T19:49:52.512" v="985" actId="47"/>
        <pc:sldMkLst>
          <pc:docMk/>
          <pc:sldMk cId="3484815776" sldId="2147309248"/>
        </pc:sldMkLst>
      </pc:sldChg>
      <pc:sldChg chg="add del">
        <pc:chgData name="Marco Parenzan" userId="a83bbb23f3e251dc" providerId="LiveId" clId="{2C18D9EC-3274-4BBB-B062-3E72258B1261}" dt="2024-02-15T20:26:52.412" v="1196" actId="47"/>
        <pc:sldMkLst>
          <pc:docMk/>
          <pc:sldMk cId="1173175251" sldId="2147309249"/>
        </pc:sldMkLst>
      </pc:sldChg>
      <pc:sldChg chg="add del">
        <pc:chgData name="Marco Parenzan" userId="a83bbb23f3e251dc" providerId="LiveId" clId="{2C18D9EC-3274-4BBB-B062-3E72258B1261}" dt="2024-02-15T19:21:41.193" v="973" actId="47"/>
        <pc:sldMkLst>
          <pc:docMk/>
          <pc:sldMk cId="2187469692" sldId="2147309250"/>
        </pc:sldMkLst>
      </pc:sldChg>
      <pc:sldChg chg="add">
        <pc:chgData name="Marco Parenzan" userId="a83bbb23f3e251dc" providerId="LiveId" clId="{2C18D9EC-3274-4BBB-B062-3E72258B1261}" dt="2024-02-10T22:19:46.594" v="814"/>
        <pc:sldMkLst>
          <pc:docMk/>
          <pc:sldMk cId="2665107382" sldId="2147309252"/>
        </pc:sldMkLst>
      </pc:sldChg>
      <pc:sldChg chg="add del">
        <pc:chgData name="Marco Parenzan" userId="a83bbb23f3e251dc" providerId="LiveId" clId="{2C18D9EC-3274-4BBB-B062-3E72258B1261}" dt="2024-02-15T20:27:44.924" v="1203" actId="47"/>
        <pc:sldMkLst>
          <pc:docMk/>
          <pc:sldMk cId="3155982423" sldId="2147309253"/>
        </pc:sldMkLst>
      </pc:sldChg>
      <pc:sldChg chg="modSp add del ord">
        <pc:chgData name="Marco Parenzan" userId="a83bbb23f3e251dc" providerId="LiveId" clId="{2C18D9EC-3274-4BBB-B062-3E72258B1261}" dt="2024-02-15T20:48:31.351" v="1519" actId="2696"/>
        <pc:sldMkLst>
          <pc:docMk/>
          <pc:sldMk cId="1241052590" sldId="2147309254"/>
        </pc:sldMkLst>
        <pc:picChg chg="mod">
          <ac:chgData name="Marco Parenzan" userId="a83bbb23f3e251dc" providerId="LiveId" clId="{2C18D9EC-3274-4BBB-B062-3E72258B1261}" dt="2024-02-15T19:40:05.645" v="981" actId="1076"/>
          <ac:picMkLst>
            <pc:docMk/>
            <pc:sldMk cId="1241052590" sldId="2147309254"/>
            <ac:picMk id="7170" creationId="{97E15345-BBFA-8710-FAC9-9A8678ADCE47}"/>
          </ac:picMkLst>
        </pc:picChg>
      </pc:sldChg>
      <pc:sldChg chg="add ord">
        <pc:chgData name="Marco Parenzan" userId="a83bbb23f3e251dc" providerId="LiveId" clId="{2C18D9EC-3274-4BBB-B062-3E72258B1261}" dt="2024-02-15T20:57:41.904" v="1935"/>
        <pc:sldMkLst>
          <pc:docMk/>
          <pc:sldMk cId="2112123946" sldId="2147309254"/>
        </pc:sldMkLst>
      </pc:sldChg>
      <pc:sldChg chg="add del">
        <pc:chgData name="Marco Parenzan" userId="a83bbb23f3e251dc" providerId="LiveId" clId="{2C18D9EC-3274-4BBB-B062-3E72258B1261}" dt="2024-02-15T19:39:42.815" v="980" actId="47"/>
        <pc:sldMkLst>
          <pc:docMk/>
          <pc:sldMk cId="4158125078" sldId="2147309255"/>
        </pc:sldMkLst>
      </pc:sldChg>
      <pc:sldChg chg="addSp delSp modSp new del ord">
        <pc:chgData name="Marco Parenzan" userId="a83bbb23f3e251dc" providerId="LiveId" clId="{2C18D9EC-3274-4BBB-B062-3E72258B1261}" dt="2024-02-16T08:45:38.406" v="2639" actId="18676"/>
        <pc:sldMkLst>
          <pc:docMk/>
          <pc:sldMk cId="1328387434" sldId="2147309256"/>
        </pc:sldMkLst>
        <pc:spChg chg="del">
          <ac:chgData name="Marco Parenzan" userId="a83bbb23f3e251dc" providerId="LiveId" clId="{2C18D9EC-3274-4BBB-B062-3E72258B1261}" dt="2024-02-15T02:08:53.304" v="885" actId="931"/>
          <ac:spMkLst>
            <pc:docMk/>
            <pc:sldMk cId="1328387434" sldId="2147309256"/>
            <ac:spMk id="3" creationId="{3B3D704A-2CFC-7058-1ABC-AB6F30D97EF0}"/>
          </ac:spMkLst>
        </pc:spChg>
        <pc:picChg chg="add mod">
          <ac:chgData name="Marco Parenzan" userId="a83bbb23f3e251dc" providerId="LiveId" clId="{2C18D9EC-3274-4BBB-B062-3E72258B1261}" dt="2024-02-15T02:08:53.304" v="885" actId="931"/>
          <ac:picMkLst>
            <pc:docMk/>
            <pc:sldMk cId="1328387434" sldId="2147309256"/>
            <ac:picMk id="5" creationId="{B719DAAC-D986-0B8A-D39F-0E370A4873BC}"/>
          </ac:picMkLst>
        </pc:picChg>
      </pc:sldChg>
      <pc:sldChg chg="new del">
        <pc:chgData name="Marco Parenzan" userId="a83bbb23f3e251dc" providerId="LiveId" clId="{2C18D9EC-3274-4BBB-B062-3E72258B1261}" dt="2024-02-15T11:28:32.908" v="887" actId="680"/>
        <pc:sldMkLst>
          <pc:docMk/>
          <pc:sldMk cId="486544524" sldId="2147309257"/>
        </pc:sldMkLst>
      </pc:sldChg>
      <pc:sldChg chg="addSp delSp modSp new del">
        <pc:chgData name="Marco Parenzan" userId="a83bbb23f3e251dc" providerId="LiveId" clId="{2C18D9EC-3274-4BBB-B062-3E72258B1261}" dt="2024-02-16T08:45:38.406" v="2639" actId="18676"/>
        <pc:sldMkLst>
          <pc:docMk/>
          <pc:sldMk cId="2113908976" sldId="2147309257"/>
        </pc:sldMkLst>
        <pc:spChg chg="del">
          <ac:chgData name="Marco Parenzan" userId="a83bbb23f3e251dc" providerId="LiveId" clId="{2C18D9EC-3274-4BBB-B062-3E72258B1261}" dt="2024-02-15T11:28:43.335" v="889" actId="931"/>
          <ac:spMkLst>
            <pc:docMk/>
            <pc:sldMk cId="2113908976" sldId="2147309257"/>
            <ac:spMk id="3" creationId="{E0692337-01C0-E330-5F66-957CF75DA92C}"/>
          </ac:spMkLst>
        </pc:spChg>
        <pc:picChg chg="add mod">
          <ac:chgData name="Marco Parenzan" userId="a83bbb23f3e251dc" providerId="LiveId" clId="{2C18D9EC-3274-4BBB-B062-3E72258B1261}" dt="2024-02-15T11:28:43.335" v="889" actId="931"/>
          <ac:picMkLst>
            <pc:docMk/>
            <pc:sldMk cId="2113908976" sldId="2147309257"/>
            <ac:picMk id="5" creationId="{F7F5B77B-9706-3972-E0D2-619D65D98CDE}"/>
          </ac:picMkLst>
        </pc:picChg>
        <pc:picChg chg="add mod">
          <ac:chgData name="Marco Parenzan" userId="a83bbb23f3e251dc" providerId="LiveId" clId="{2C18D9EC-3274-4BBB-B062-3E72258B1261}" dt="2024-02-15T11:28:59.207" v="890" actId="931"/>
          <ac:picMkLst>
            <pc:docMk/>
            <pc:sldMk cId="2113908976" sldId="2147309257"/>
            <ac:picMk id="7" creationId="{6DD603B6-7486-CE26-7961-A1DDFAFCBC64}"/>
          </ac:picMkLst>
        </pc:picChg>
      </pc:sldChg>
      <pc:sldChg chg="addSp delSp modSp new mod modClrScheme chgLayout">
        <pc:chgData name="Marco Parenzan" userId="a83bbb23f3e251dc" providerId="LiveId" clId="{2C18D9EC-3274-4BBB-B062-3E72258B1261}" dt="2024-02-15T19:58:26.399" v="1179" actId="1076"/>
        <pc:sldMkLst>
          <pc:docMk/>
          <pc:sldMk cId="565923917" sldId="2147309258"/>
        </pc:sldMkLst>
        <pc:spChg chg="del mod ord">
          <ac:chgData name="Marco Parenzan" userId="a83bbb23f3e251dc" providerId="LiveId" clId="{2C18D9EC-3274-4BBB-B062-3E72258B1261}" dt="2024-02-15T19:51:17.650" v="992" actId="700"/>
          <ac:spMkLst>
            <pc:docMk/>
            <pc:sldMk cId="565923917" sldId="2147309258"/>
            <ac:spMk id="2" creationId="{F1BA85F8-9831-F057-143F-D541657DF90B}"/>
          </ac:spMkLst>
        </pc:spChg>
        <pc:spChg chg="del">
          <ac:chgData name="Marco Parenzan" userId="a83bbb23f3e251dc" providerId="LiveId" clId="{2C18D9EC-3274-4BBB-B062-3E72258B1261}" dt="2024-02-15T19:50:32.568" v="991" actId="1032"/>
          <ac:spMkLst>
            <pc:docMk/>
            <pc:sldMk cId="565923917" sldId="2147309258"/>
            <ac:spMk id="3" creationId="{38000CCA-8B15-D01A-F2C4-BD2F27EBE131}"/>
          </ac:spMkLst>
        </pc:spChg>
        <pc:spChg chg="add mod ord">
          <ac:chgData name="Marco Parenzan" userId="a83bbb23f3e251dc" providerId="LiveId" clId="{2C18D9EC-3274-4BBB-B062-3E72258B1261}" dt="2024-02-15T19:58:21.272" v="1178" actId="20577"/>
          <ac:spMkLst>
            <pc:docMk/>
            <pc:sldMk cId="565923917" sldId="2147309258"/>
            <ac:spMk id="5" creationId="{983E5DF6-9E9A-F515-5A63-B5EF97F03098}"/>
          </ac:spMkLst>
        </pc:spChg>
        <pc:spChg chg="add mod">
          <ac:chgData name="Marco Parenzan" userId="a83bbb23f3e251dc" providerId="LiveId" clId="{2C18D9EC-3274-4BBB-B062-3E72258B1261}" dt="2024-02-15T19:57:38.805" v="1138" actId="14100"/>
          <ac:spMkLst>
            <pc:docMk/>
            <pc:sldMk cId="565923917" sldId="2147309258"/>
            <ac:spMk id="6" creationId="{BD31838B-7801-01DE-8F53-171E9A94F733}"/>
          </ac:spMkLst>
        </pc:spChg>
        <pc:spChg chg="add mod">
          <ac:chgData name="Marco Parenzan" userId="a83bbb23f3e251dc" providerId="LiveId" clId="{2C18D9EC-3274-4BBB-B062-3E72258B1261}" dt="2024-02-15T19:57:36.926" v="1137" actId="1076"/>
          <ac:spMkLst>
            <pc:docMk/>
            <pc:sldMk cId="565923917" sldId="2147309258"/>
            <ac:spMk id="7" creationId="{A85F0565-5DA3-D3ED-CDB6-D9AB2C421F0B}"/>
          </ac:spMkLst>
        </pc:spChg>
        <pc:spChg chg="add mod">
          <ac:chgData name="Marco Parenzan" userId="a83bbb23f3e251dc" providerId="LiveId" clId="{2C18D9EC-3274-4BBB-B062-3E72258B1261}" dt="2024-02-15T19:58:13.715" v="1154" actId="13822"/>
          <ac:spMkLst>
            <pc:docMk/>
            <pc:sldMk cId="565923917" sldId="2147309258"/>
            <ac:spMk id="8" creationId="{B40228FC-1EAD-5125-E01F-4F8CBCF7B767}"/>
          </ac:spMkLst>
        </pc:spChg>
        <pc:spChg chg="add mod">
          <ac:chgData name="Marco Parenzan" userId="a83bbb23f3e251dc" providerId="LiveId" clId="{2C18D9EC-3274-4BBB-B062-3E72258B1261}" dt="2024-02-15T19:58:02.716" v="1153" actId="14100"/>
          <ac:spMkLst>
            <pc:docMk/>
            <pc:sldMk cId="565923917" sldId="2147309258"/>
            <ac:spMk id="9" creationId="{F4059838-5348-7A47-8499-83A696A2FF06}"/>
          </ac:spMkLst>
        </pc:spChg>
        <pc:spChg chg="add mod">
          <ac:chgData name="Marco Parenzan" userId="a83bbb23f3e251dc" providerId="LiveId" clId="{2C18D9EC-3274-4BBB-B062-3E72258B1261}" dt="2024-02-15T19:58:13.715" v="1154" actId="13822"/>
          <ac:spMkLst>
            <pc:docMk/>
            <pc:sldMk cId="565923917" sldId="2147309258"/>
            <ac:spMk id="10" creationId="{E1FA27EE-F86A-C917-935E-CBE6491CF1C2}"/>
          </ac:spMkLst>
        </pc:spChg>
        <pc:spChg chg="add mod">
          <ac:chgData name="Marco Parenzan" userId="a83bbb23f3e251dc" providerId="LiveId" clId="{2C18D9EC-3274-4BBB-B062-3E72258B1261}" dt="2024-02-15T19:58:26.399" v="1179" actId="1076"/>
          <ac:spMkLst>
            <pc:docMk/>
            <pc:sldMk cId="565923917" sldId="2147309258"/>
            <ac:spMk id="11" creationId="{0D92341C-DB64-308C-FC00-42BBD8ECDB95}"/>
          </ac:spMkLst>
        </pc:spChg>
        <pc:spChg chg="add mod">
          <ac:chgData name="Marco Parenzan" userId="a83bbb23f3e251dc" providerId="LiveId" clId="{2C18D9EC-3274-4BBB-B062-3E72258B1261}" dt="2024-02-15T19:56:19.994" v="1121" actId="108"/>
          <ac:spMkLst>
            <pc:docMk/>
            <pc:sldMk cId="565923917" sldId="2147309258"/>
            <ac:spMk id="12" creationId="{AA6CAA2F-6FF1-C797-B3DC-F4C85E8F9374}"/>
          </ac:spMkLst>
        </pc:spChg>
        <pc:spChg chg="add mod">
          <ac:chgData name="Marco Parenzan" userId="a83bbb23f3e251dc" providerId="LiveId" clId="{2C18D9EC-3274-4BBB-B062-3E72258B1261}" dt="2024-02-15T19:57:59.213" v="1152" actId="20577"/>
          <ac:spMkLst>
            <pc:docMk/>
            <pc:sldMk cId="565923917" sldId="2147309258"/>
            <ac:spMk id="13" creationId="{786E55D2-4508-6C56-F0F7-3E63252A7AC9}"/>
          </ac:spMkLst>
        </pc:spChg>
        <pc:graphicFrameChg chg="add del mod ord modGraphic">
          <ac:chgData name="Marco Parenzan" userId="a83bbb23f3e251dc" providerId="LiveId" clId="{2C18D9EC-3274-4BBB-B062-3E72258B1261}" dt="2024-02-15T19:51:19.900" v="994" actId="478"/>
          <ac:graphicFrameMkLst>
            <pc:docMk/>
            <pc:sldMk cId="565923917" sldId="2147309258"/>
            <ac:graphicFrameMk id="4" creationId="{3AD2B7E7-3197-73C3-2DB7-4015C44E0FE9}"/>
          </ac:graphicFrameMkLst>
        </pc:graphicFrameChg>
        <pc:picChg chg="add del mod">
          <ac:chgData name="Marco Parenzan" userId="a83bbb23f3e251dc" providerId="LiveId" clId="{2C18D9EC-3274-4BBB-B062-3E72258B1261}" dt="2024-02-15T19:56:02.281" v="1120" actId="21"/>
          <ac:picMkLst>
            <pc:docMk/>
            <pc:sldMk cId="565923917" sldId="2147309258"/>
            <ac:picMk id="1026" creationId="{5DC2233A-9F5F-FD9A-4ABE-B5EABDAC6E40}"/>
          </ac:picMkLst>
        </pc:picChg>
      </pc:sldChg>
      <pc:sldChg chg="new del">
        <pc:chgData name="Marco Parenzan" userId="a83bbb23f3e251dc" providerId="LiveId" clId="{2C18D9EC-3274-4BBB-B062-3E72258B1261}" dt="2024-02-15T19:49:20.621" v="983" actId="47"/>
        <pc:sldMkLst>
          <pc:docMk/>
          <pc:sldMk cId="606815935" sldId="2147309258"/>
        </pc:sldMkLst>
      </pc:sldChg>
      <pc:sldChg chg="add del">
        <pc:chgData name="Marco Parenzan" userId="a83bbb23f3e251dc" providerId="LiveId" clId="{2C18D9EC-3274-4BBB-B062-3E72258B1261}" dt="2024-02-15T19:56:00.434" v="1119" actId="2890"/>
        <pc:sldMkLst>
          <pc:docMk/>
          <pc:sldMk cId="3663113966" sldId="2147309259"/>
        </pc:sldMkLst>
      </pc:sldChg>
      <pc:sldChg chg="addSp modSp new mod">
        <pc:chgData name="Marco Parenzan" userId="a83bbb23f3e251dc" providerId="LiveId" clId="{2C18D9EC-3274-4BBB-B062-3E72258B1261}" dt="2024-02-15T19:58:45.309" v="1191" actId="20577"/>
        <pc:sldMkLst>
          <pc:docMk/>
          <pc:sldMk cId="4268452882" sldId="2147309259"/>
        </pc:sldMkLst>
        <pc:spChg chg="mod">
          <ac:chgData name="Marco Parenzan" userId="a83bbb23f3e251dc" providerId="LiveId" clId="{2C18D9EC-3274-4BBB-B062-3E72258B1261}" dt="2024-02-15T19:58:45.309" v="1191" actId="20577"/>
          <ac:spMkLst>
            <pc:docMk/>
            <pc:sldMk cId="4268452882" sldId="2147309259"/>
            <ac:spMk id="2" creationId="{66922526-0940-685C-0934-C2F9E8559C06}"/>
          </ac:spMkLst>
        </pc:spChg>
        <pc:picChg chg="add mod">
          <ac:chgData name="Marco Parenzan" userId="a83bbb23f3e251dc" providerId="LiveId" clId="{2C18D9EC-3274-4BBB-B062-3E72258B1261}" dt="2024-02-15T19:58:42.185" v="1185" actId="1076"/>
          <ac:picMkLst>
            <pc:docMk/>
            <pc:sldMk cId="4268452882" sldId="2147309259"/>
            <ac:picMk id="1026" creationId="{5DC2233A-9F5F-FD9A-4ABE-B5EABDAC6E40}"/>
          </ac:picMkLst>
        </pc:picChg>
      </pc:sldChg>
      <pc:sldChg chg="modSp add mod">
        <pc:chgData name="Marco Parenzan" userId="a83bbb23f3e251dc" providerId="LiveId" clId="{2C18D9EC-3274-4BBB-B062-3E72258B1261}" dt="2024-02-15T20:28:46.965" v="1229" actId="20577"/>
        <pc:sldMkLst>
          <pc:docMk/>
          <pc:sldMk cId="2852640188" sldId="2147309260"/>
        </pc:sldMkLst>
        <pc:spChg chg="mod">
          <ac:chgData name="Marco Parenzan" userId="a83bbb23f3e251dc" providerId="LiveId" clId="{2C18D9EC-3274-4BBB-B062-3E72258B1261}" dt="2024-02-15T20:28:46.965" v="1229" actId="20577"/>
          <ac:spMkLst>
            <pc:docMk/>
            <pc:sldMk cId="2852640188" sldId="2147309260"/>
            <ac:spMk id="11" creationId="{C6B41B1A-6DF6-D634-D3FA-D7A6199B0A99}"/>
          </ac:spMkLst>
        </pc:spChg>
        <pc:spChg chg="mod">
          <ac:chgData name="Marco Parenzan" userId="a83bbb23f3e251dc" providerId="LiveId" clId="{2C18D9EC-3274-4BBB-B062-3E72258B1261}" dt="2024-02-15T20:28:19" v="1218" actId="20577"/>
          <ac:spMkLst>
            <pc:docMk/>
            <pc:sldMk cId="2852640188" sldId="2147309260"/>
            <ac:spMk id="18" creationId="{2446F98A-E972-2E01-0DE5-A7E9FCAA9D64}"/>
          </ac:spMkLst>
        </pc:spChg>
      </pc:sldChg>
      <pc:sldChg chg="addSp delSp modSp new del mod ord modClrScheme chgLayout">
        <pc:chgData name="Marco Parenzan" userId="a83bbb23f3e251dc" providerId="LiveId" clId="{2C18D9EC-3274-4BBB-B062-3E72258B1261}" dt="2024-02-15T20:48:31.351" v="1519" actId="2696"/>
        <pc:sldMkLst>
          <pc:docMk/>
          <pc:sldMk cId="1044287233" sldId="2147309261"/>
        </pc:sldMkLst>
        <pc:spChg chg="del mod ord">
          <ac:chgData name="Marco Parenzan" userId="a83bbb23f3e251dc" providerId="LiveId" clId="{2C18D9EC-3274-4BBB-B062-3E72258B1261}" dt="2024-02-15T20:30:02.636" v="1232" actId="700"/>
          <ac:spMkLst>
            <pc:docMk/>
            <pc:sldMk cId="1044287233" sldId="2147309261"/>
            <ac:spMk id="2" creationId="{54757DB4-5A72-B740-A47E-41ECCAA6F6DA}"/>
          </ac:spMkLst>
        </pc:spChg>
        <pc:spChg chg="del">
          <ac:chgData name="Marco Parenzan" userId="a83bbb23f3e251dc" providerId="LiveId" clId="{2C18D9EC-3274-4BBB-B062-3E72258B1261}" dt="2024-02-15T20:30:02.636" v="1232" actId="700"/>
          <ac:spMkLst>
            <pc:docMk/>
            <pc:sldMk cId="1044287233" sldId="2147309261"/>
            <ac:spMk id="3" creationId="{E8951BD9-A7CE-0716-3730-E14D2CAEE318}"/>
          </ac:spMkLst>
        </pc:spChg>
        <pc:spChg chg="del">
          <ac:chgData name="Marco Parenzan" userId="a83bbb23f3e251dc" providerId="LiveId" clId="{2C18D9EC-3274-4BBB-B062-3E72258B1261}" dt="2024-02-15T20:30:02.636" v="1232" actId="700"/>
          <ac:spMkLst>
            <pc:docMk/>
            <pc:sldMk cId="1044287233" sldId="2147309261"/>
            <ac:spMk id="4" creationId="{102A603F-36BE-FF25-AE4A-EAE06C791490}"/>
          </ac:spMkLst>
        </pc:spChg>
        <pc:spChg chg="add mod ord">
          <ac:chgData name="Marco Parenzan" userId="a83bbb23f3e251dc" providerId="LiveId" clId="{2C18D9EC-3274-4BBB-B062-3E72258B1261}" dt="2024-02-15T20:30:09.901" v="1259" actId="20577"/>
          <ac:spMkLst>
            <pc:docMk/>
            <pc:sldMk cId="1044287233" sldId="2147309261"/>
            <ac:spMk id="5" creationId="{E81986EB-5E1C-77A0-75DD-28F351B958EA}"/>
          </ac:spMkLst>
        </pc:spChg>
        <pc:picChg chg="add mod">
          <ac:chgData name="Marco Parenzan" userId="a83bbb23f3e251dc" providerId="LiveId" clId="{2C18D9EC-3274-4BBB-B062-3E72258B1261}" dt="2024-02-15T20:30:27.772" v="1263" actId="1076"/>
          <ac:picMkLst>
            <pc:docMk/>
            <pc:sldMk cId="1044287233" sldId="2147309261"/>
            <ac:picMk id="2050" creationId="{78C64277-A44B-429F-2624-BCFAD45B042C}"/>
          </ac:picMkLst>
        </pc:picChg>
        <pc:picChg chg="add mod">
          <ac:chgData name="Marco Parenzan" userId="a83bbb23f3e251dc" providerId="LiveId" clId="{2C18D9EC-3274-4BBB-B062-3E72258B1261}" dt="2024-02-15T20:30:31.424" v="1264" actId="1076"/>
          <ac:picMkLst>
            <pc:docMk/>
            <pc:sldMk cId="1044287233" sldId="2147309261"/>
            <ac:picMk id="2052" creationId="{775217ED-3DEB-3961-9413-3C254983DCB4}"/>
          </ac:picMkLst>
        </pc:picChg>
      </pc:sldChg>
      <pc:sldChg chg="modSp add mod ord modNotesTx">
        <pc:chgData name="Marco Parenzan" userId="a83bbb23f3e251dc" providerId="LiveId" clId="{2C18D9EC-3274-4BBB-B062-3E72258B1261}" dt="2024-02-15T21:20:49.656" v="2591"/>
        <pc:sldMkLst>
          <pc:docMk/>
          <pc:sldMk cId="1760803654" sldId="2147309261"/>
        </pc:sldMkLst>
        <pc:spChg chg="mod">
          <ac:chgData name="Marco Parenzan" userId="a83bbb23f3e251dc" providerId="LiveId" clId="{2C18D9EC-3274-4BBB-B062-3E72258B1261}" dt="2024-02-15T21:00:59.821" v="2167" actId="20577"/>
          <ac:spMkLst>
            <pc:docMk/>
            <pc:sldMk cId="1760803654" sldId="2147309261"/>
            <ac:spMk id="5" creationId="{403F052D-7CCB-AEB8-BB8A-85B1F0BE8385}"/>
          </ac:spMkLst>
        </pc:spChg>
      </pc:sldChg>
      <pc:sldChg chg="addSp delSp modSp new del mod modClrScheme chgLayout">
        <pc:chgData name="Marco Parenzan" userId="a83bbb23f3e251dc" providerId="LiveId" clId="{2C18D9EC-3274-4BBB-B062-3E72258B1261}" dt="2024-02-15T20:50:52.372" v="1525" actId="47"/>
        <pc:sldMkLst>
          <pc:docMk/>
          <pc:sldMk cId="2515726160" sldId="2147309262"/>
        </pc:sldMkLst>
        <pc:spChg chg="del mod ord">
          <ac:chgData name="Marco Parenzan" userId="a83bbb23f3e251dc" providerId="LiveId" clId="{2C18D9EC-3274-4BBB-B062-3E72258B1261}" dt="2024-02-15T20:42:08.731" v="1271" actId="700"/>
          <ac:spMkLst>
            <pc:docMk/>
            <pc:sldMk cId="2515726160" sldId="2147309262"/>
            <ac:spMk id="2" creationId="{C45398B4-42DA-2B56-E377-6928A194F3E5}"/>
          </ac:spMkLst>
        </pc:spChg>
        <pc:spChg chg="del mod ord">
          <ac:chgData name="Marco Parenzan" userId="a83bbb23f3e251dc" providerId="LiveId" clId="{2C18D9EC-3274-4BBB-B062-3E72258B1261}" dt="2024-02-15T20:42:08.731" v="1271" actId="700"/>
          <ac:spMkLst>
            <pc:docMk/>
            <pc:sldMk cId="2515726160" sldId="2147309262"/>
            <ac:spMk id="3" creationId="{78ECD53C-4B32-7AE4-91F2-4464039DF8C5}"/>
          </ac:spMkLst>
        </pc:spChg>
        <pc:spChg chg="del">
          <ac:chgData name="Marco Parenzan" userId="a83bbb23f3e251dc" providerId="LiveId" clId="{2C18D9EC-3274-4BBB-B062-3E72258B1261}" dt="2024-02-15T20:42:08.731" v="1271" actId="700"/>
          <ac:spMkLst>
            <pc:docMk/>
            <pc:sldMk cId="2515726160" sldId="2147309262"/>
            <ac:spMk id="4" creationId="{D7801E3B-BC98-D457-C4B2-2820736727A9}"/>
          </ac:spMkLst>
        </pc:spChg>
        <pc:spChg chg="add mod ord">
          <ac:chgData name="Marco Parenzan" userId="a83bbb23f3e251dc" providerId="LiveId" clId="{2C18D9EC-3274-4BBB-B062-3E72258B1261}" dt="2024-02-15T20:42:08.731" v="1271" actId="700"/>
          <ac:spMkLst>
            <pc:docMk/>
            <pc:sldMk cId="2515726160" sldId="2147309262"/>
            <ac:spMk id="5" creationId="{6E0308C7-2DA9-9722-C8CF-3D033007D5E4}"/>
          </ac:spMkLst>
        </pc:spChg>
        <pc:spChg chg="add mod ord">
          <ac:chgData name="Marco Parenzan" userId="a83bbb23f3e251dc" providerId="LiveId" clId="{2C18D9EC-3274-4BBB-B062-3E72258B1261}" dt="2024-02-15T20:42:08.731" v="1271" actId="700"/>
          <ac:spMkLst>
            <pc:docMk/>
            <pc:sldMk cId="2515726160" sldId="2147309262"/>
            <ac:spMk id="6" creationId="{81DF6914-85C3-0DDE-0809-3AED620DC1CE}"/>
          </ac:spMkLst>
        </pc:spChg>
      </pc:sldChg>
      <pc:sldChg chg="add">
        <pc:chgData name="Marco Parenzan" userId="a83bbb23f3e251dc" providerId="LiveId" clId="{2C18D9EC-3274-4BBB-B062-3E72258B1261}" dt="2024-02-15T20:31:21.689" v="1266"/>
        <pc:sldMkLst>
          <pc:docMk/>
          <pc:sldMk cId="2135850722" sldId="2147309263"/>
        </pc:sldMkLst>
      </pc:sldChg>
      <pc:sldChg chg="addSp delSp modSp new mod modClrScheme chgLayout">
        <pc:chgData name="Marco Parenzan" userId="a83bbb23f3e251dc" providerId="LiveId" clId="{2C18D9EC-3274-4BBB-B062-3E72258B1261}" dt="2024-02-15T20:43:04.899" v="1301" actId="20577"/>
        <pc:sldMkLst>
          <pc:docMk/>
          <pc:sldMk cId="1016345889" sldId="2147309264"/>
        </pc:sldMkLst>
        <pc:spChg chg="del">
          <ac:chgData name="Marco Parenzan" userId="a83bbb23f3e251dc" providerId="LiveId" clId="{2C18D9EC-3274-4BBB-B062-3E72258B1261}" dt="2024-02-15T20:42:59.011" v="1273" actId="700"/>
          <ac:spMkLst>
            <pc:docMk/>
            <pc:sldMk cId="1016345889" sldId="2147309264"/>
            <ac:spMk id="2" creationId="{A2B12FB0-8E26-8EED-C666-29E54926D989}"/>
          </ac:spMkLst>
        </pc:spChg>
        <pc:spChg chg="add mod">
          <ac:chgData name="Marco Parenzan" userId="a83bbb23f3e251dc" providerId="LiveId" clId="{2C18D9EC-3274-4BBB-B062-3E72258B1261}" dt="2024-02-15T20:43:04.899" v="1301" actId="20577"/>
          <ac:spMkLst>
            <pc:docMk/>
            <pc:sldMk cId="1016345889" sldId="2147309264"/>
            <ac:spMk id="3" creationId="{807F2823-5ADD-D385-7EEB-C94D42411A55}"/>
          </ac:spMkLst>
        </pc:spChg>
      </pc:sldChg>
      <pc:sldChg chg="addSp delSp modSp new mod modClrScheme chgLayout">
        <pc:chgData name="Marco Parenzan" userId="a83bbb23f3e251dc" providerId="LiveId" clId="{2C18D9EC-3274-4BBB-B062-3E72258B1261}" dt="2024-02-15T20:43:24.119" v="1359" actId="22"/>
        <pc:sldMkLst>
          <pc:docMk/>
          <pc:sldMk cId="1941441867" sldId="2147309265"/>
        </pc:sldMkLst>
        <pc:spChg chg="del mod ord">
          <ac:chgData name="Marco Parenzan" userId="a83bbb23f3e251dc" providerId="LiveId" clId="{2C18D9EC-3274-4BBB-B062-3E72258B1261}" dt="2024-02-15T20:43:10.922" v="1303" actId="700"/>
          <ac:spMkLst>
            <pc:docMk/>
            <pc:sldMk cId="1941441867" sldId="2147309265"/>
            <ac:spMk id="2" creationId="{15F5802D-8944-B788-2D49-847EFD661EAB}"/>
          </ac:spMkLst>
        </pc:spChg>
        <pc:spChg chg="add mod ord">
          <ac:chgData name="Marco Parenzan" userId="a83bbb23f3e251dc" providerId="LiveId" clId="{2C18D9EC-3274-4BBB-B062-3E72258B1261}" dt="2024-02-15T20:43:22.445" v="1358" actId="20577"/>
          <ac:spMkLst>
            <pc:docMk/>
            <pc:sldMk cId="1941441867" sldId="2147309265"/>
            <ac:spMk id="3" creationId="{14BFB8FE-311A-09BC-9822-883635EABF41}"/>
          </ac:spMkLst>
        </pc:spChg>
        <pc:spChg chg="add mod ord">
          <ac:chgData name="Marco Parenzan" userId="a83bbb23f3e251dc" providerId="LiveId" clId="{2C18D9EC-3274-4BBB-B062-3E72258B1261}" dt="2024-02-15T20:43:10.922" v="1303" actId="700"/>
          <ac:spMkLst>
            <pc:docMk/>
            <pc:sldMk cId="1941441867" sldId="2147309265"/>
            <ac:spMk id="4" creationId="{661B2500-CBD4-3B38-4D97-51DDDC04DDB4}"/>
          </ac:spMkLst>
        </pc:spChg>
        <pc:picChg chg="add">
          <ac:chgData name="Marco Parenzan" userId="a83bbb23f3e251dc" providerId="LiveId" clId="{2C18D9EC-3274-4BBB-B062-3E72258B1261}" dt="2024-02-15T20:43:24.119" v="1359" actId="22"/>
          <ac:picMkLst>
            <pc:docMk/>
            <pc:sldMk cId="1941441867" sldId="2147309265"/>
            <ac:picMk id="6" creationId="{DAB817C8-74D6-46FA-9712-A9C0D5BC9020}"/>
          </ac:picMkLst>
        </pc:picChg>
      </pc:sldChg>
      <pc:sldChg chg="modSp add mod ord">
        <pc:chgData name="Marco Parenzan" userId="a83bbb23f3e251dc" providerId="LiveId" clId="{2C18D9EC-3274-4BBB-B062-3E72258B1261}" dt="2024-02-15T20:44:15.178" v="1422"/>
        <pc:sldMkLst>
          <pc:docMk/>
          <pc:sldMk cId="1316280521" sldId="2147309266"/>
        </pc:sldMkLst>
        <pc:spChg chg="mod">
          <ac:chgData name="Marco Parenzan" userId="a83bbb23f3e251dc" providerId="LiveId" clId="{2C18D9EC-3274-4BBB-B062-3E72258B1261}" dt="2024-02-15T20:44:01.972" v="1420" actId="313"/>
          <ac:spMkLst>
            <pc:docMk/>
            <pc:sldMk cId="1316280521" sldId="2147309266"/>
            <ac:spMk id="3" creationId="{725E3DCA-0019-CA03-D098-EFED62712635}"/>
          </ac:spMkLst>
        </pc:spChg>
      </pc:sldChg>
      <pc:sldChg chg="addSp delSp modSp new mod modClrScheme chgLayout">
        <pc:chgData name="Marco Parenzan" userId="a83bbb23f3e251dc" providerId="LiveId" clId="{2C18D9EC-3274-4BBB-B062-3E72258B1261}" dt="2024-02-15T20:45:36.836" v="1454" actId="20577"/>
        <pc:sldMkLst>
          <pc:docMk/>
          <pc:sldMk cId="1767976603" sldId="2147309267"/>
        </pc:sldMkLst>
        <pc:spChg chg="del mod ord">
          <ac:chgData name="Marco Parenzan" userId="a83bbb23f3e251dc" providerId="LiveId" clId="{2C18D9EC-3274-4BBB-B062-3E72258B1261}" dt="2024-02-15T20:44:54.975" v="1424" actId="700"/>
          <ac:spMkLst>
            <pc:docMk/>
            <pc:sldMk cId="1767976603" sldId="2147309267"/>
            <ac:spMk id="2" creationId="{7CDB28C8-CB80-4383-473B-DF95DA7046F4}"/>
          </ac:spMkLst>
        </pc:spChg>
        <pc:spChg chg="del">
          <ac:chgData name="Marco Parenzan" userId="a83bbb23f3e251dc" providerId="LiveId" clId="{2C18D9EC-3274-4BBB-B062-3E72258B1261}" dt="2024-02-15T20:44:54.975" v="1424" actId="700"/>
          <ac:spMkLst>
            <pc:docMk/>
            <pc:sldMk cId="1767976603" sldId="2147309267"/>
            <ac:spMk id="3" creationId="{5BA16609-964B-B41A-980A-EB97FE74EF46}"/>
          </ac:spMkLst>
        </pc:spChg>
        <pc:spChg chg="del">
          <ac:chgData name="Marco Parenzan" userId="a83bbb23f3e251dc" providerId="LiveId" clId="{2C18D9EC-3274-4BBB-B062-3E72258B1261}" dt="2024-02-15T20:44:54.975" v="1424" actId="700"/>
          <ac:spMkLst>
            <pc:docMk/>
            <pc:sldMk cId="1767976603" sldId="2147309267"/>
            <ac:spMk id="4" creationId="{1C9B22AD-25CE-1124-0DAB-185E247EEF7C}"/>
          </ac:spMkLst>
        </pc:spChg>
        <pc:spChg chg="add mod ord">
          <ac:chgData name="Marco Parenzan" userId="a83bbb23f3e251dc" providerId="LiveId" clId="{2C18D9EC-3274-4BBB-B062-3E72258B1261}" dt="2024-02-15T20:45:36.836" v="1454" actId="20577"/>
          <ac:spMkLst>
            <pc:docMk/>
            <pc:sldMk cId="1767976603" sldId="2147309267"/>
            <ac:spMk id="5" creationId="{541EABD4-3A74-7838-025C-B8BBC312C1CD}"/>
          </ac:spMkLst>
        </pc:spChg>
        <pc:graphicFrameChg chg="add mod modGraphic">
          <ac:chgData name="Marco Parenzan" userId="a83bbb23f3e251dc" providerId="LiveId" clId="{2C18D9EC-3274-4BBB-B062-3E72258B1261}" dt="2024-02-15T20:45:13.817" v="1451" actId="20577"/>
          <ac:graphicFrameMkLst>
            <pc:docMk/>
            <pc:sldMk cId="1767976603" sldId="2147309267"/>
            <ac:graphicFrameMk id="6" creationId="{5E23C1E7-0888-D2D4-AD51-D6C3899D98F9}"/>
          </ac:graphicFrameMkLst>
        </pc:graphicFrameChg>
      </pc:sldChg>
      <pc:sldChg chg="new del">
        <pc:chgData name="Marco Parenzan" userId="a83bbb23f3e251dc" providerId="LiveId" clId="{2C18D9EC-3274-4BBB-B062-3E72258B1261}" dt="2024-02-15T20:46:36.088" v="1458" actId="47"/>
        <pc:sldMkLst>
          <pc:docMk/>
          <pc:sldMk cId="1236309856" sldId="2147309268"/>
        </pc:sldMkLst>
      </pc:sldChg>
      <pc:sldChg chg="addSp delSp modSp new mod modClrScheme chgLayout">
        <pc:chgData name="Marco Parenzan" userId="a83bbb23f3e251dc" providerId="LiveId" clId="{2C18D9EC-3274-4BBB-B062-3E72258B1261}" dt="2024-02-15T20:53:18.208" v="1600" actId="5793"/>
        <pc:sldMkLst>
          <pc:docMk/>
          <pc:sldMk cId="3636060845" sldId="2147309268"/>
        </pc:sldMkLst>
        <pc:spChg chg="del">
          <ac:chgData name="Marco Parenzan" userId="a83bbb23f3e251dc" providerId="LiveId" clId="{2C18D9EC-3274-4BBB-B062-3E72258B1261}" dt="2024-02-15T20:53:03.017" v="1528" actId="700"/>
          <ac:spMkLst>
            <pc:docMk/>
            <pc:sldMk cId="3636060845" sldId="2147309268"/>
            <ac:spMk id="2" creationId="{B8536834-51DC-0C30-FE49-5BCE8BBC1118}"/>
          </ac:spMkLst>
        </pc:spChg>
        <pc:spChg chg="del mod ord">
          <ac:chgData name="Marco Parenzan" userId="a83bbb23f3e251dc" providerId="LiveId" clId="{2C18D9EC-3274-4BBB-B062-3E72258B1261}" dt="2024-02-15T20:53:03.017" v="1528" actId="700"/>
          <ac:spMkLst>
            <pc:docMk/>
            <pc:sldMk cId="3636060845" sldId="2147309268"/>
            <ac:spMk id="3" creationId="{5CFE071D-001E-4E69-A715-752B0A115A5B}"/>
          </ac:spMkLst>
        </pc:spChg>
        <pc:spChg chg="add mod ord">
          <ac:chgData name="Marco Parenzan" userId="a83bbb23f3e251dc" providerId="LiveId" clId="{2C18D9EC-3274-4BBB-B062-3E72258B1261}" dt="2024-02-15T20:53:18.208" v="1600" actId="5793"/>
          <ac:spMkLst>
            <pc:docMk/>
            <pc:sldMk cId="3636060845" sldId="2147309268"/>
            <ac:spMk id="4" creationId="{607057E5-77F6-588E-C051-216BD134F24A}"/>
          </ac:spMkLst>
        </pc:spChg>
      </pc:sldChg>
      <pc:sldChg chg="addSp delSp modSp new mod modClrScheme chgLayout">
        <pc:chgData name="Marco Parenzan" userId="a83bbb23f3e251dc" providerId="LiveId" clId="{2C18D9EC-3274-4BBB-B062-3E72258B1261}" dt="2024-02-15T20:53:34.070" v="1625" actId="22"/>
        <pc:sldMkLst>
          <pc:docMk/>
          <pc:sldMk cId="1762821889" sldId="2147309269"/>
        </pc:sldMkLst>
        <pc:spChg chg="del mod ord">
          <ac:chgData name="Marco Parenzan" userId="a83bbb23f3e251dc" providerId="LiveId" clId="{2C18D9EC-3274-4BBB-B062-3E72258B1261}" dt="2024-02-15T20:53:22.600" v="1602" actId="700"/>
          <ac:spMkLst>
            <pc:docMk/>
            <pc:sldMk cId="1762821889" sldId="2147309269"/>
            <ac:spMk id="2" creationId="{91BE3621-361C-69F7-6F0D-2A1B94E50FA9}"/>
          </ac:spMkLst>
        </pc:spChg>
        <pc:spChg chg="add del mod ord">
          <ac:chgData name="Marco Parenzan" userId="a83bbb23f3e251dc" providerId="LiveId" clId="{2C18D9EC-3274-4BBB-B062-3E72258B1261}" dt="2024-02-15T20:53:27.757" v="1603" actId="700"/>
          <ac:spMkLst>
            <pc:docMk/>
            <pc:sldMk cId="1762821889" sldId="2147309269"/>
            <ac:spMk id="3" creationId="{8896E51B-3540-E04D-FADB-C48296BDBC31}"/>
          </ac:spMkLst>
        </pc:spChg>
        <pc:spChg chg="add del mod ord">
          <ac:chgData name="Marco Parenzan" userId="a83bbb23f3e251dc" providerId="LiveId" clId="{2C18D9EC-3274-4BBB-B062-3E72258B1261}" dt="2024-02-15T20:53:27.757" v="1603" actId="700"/>
          <ac:spMkLst>
            <pc:docMk/>
            <pc:sldMk cId="1762821889" sldId="2147309269"/>
            <ac:spMk id="4" creationId="{D56BE161-E5EB-C8BC-A0A8-451D039F6279}"/>
          </ac:spMkLst>
        </pc:spChg>
        <pc:spChg chg="add mod ord">
          <ac:chgData name="Marco Parenzan" userId="a83bbb23f3e251dc" providerId="LiveId" clId="{2C18D9EC-3274-4BBB-B062-3E72258B1261}" dt="2024-02-15T20:53:33.555" v="1624" actId="20577"/>
          <ac:spMkLst>
            <pc:docMk/>
            <pc:sldMk cId="1762821889" sldId="2147309269"/>
            <ac:spMk id="5" creationId="{77ED883D-B717-DB99-5C80-B69360BF6DF2}"/>
          </ac:spMkLst>
        </pc:spChg>
        <pc:picChg chg="add">
          <ac:chgData name="Marco Parenzan" userId="a83bbb23f3e251dc" providerId="LiveId" clId="{2C18D9EC-3274-4BBB-B062-3E72258B1261}" dt="2024-02-15T20:53:34.070" v="1625" actId="22"/>
          <ac:picMkLst>
            <pc:docMk/>
            <pc:sldMk cId="1762821889" sldId="2147309269"/>
            <ac:picMk id="7" creationId="{8A78DCAC-EE89-543C-8EA3-B690C52FD60B}"/>
          </ac:picMkLst>
        </pc:picChg>
      </pc:sldChg>
      <pc:sldChg chg="addSp new mod">
        <pc:chgData name="Marco Parenzan" userId="a83bbb23f3e251dc" providerId="LiveId" clId="{2C18D9EC-3274-4BBB-B062-3E72258B1261}" dt="2024-02-15T20:54:07.133" v="1627" actId="22"/>
        <pc:sldMkLst>
          <pc:docMk/>
          <pc:sldMk cId="1196322032" sldId="2147309270"/>
        </pc:sldMkLst>
        <pc:picChg chg="add">
          <ac:chgData name="Marco Parenzan" userId="a83bbb23f3e251dc" providerId="LiveId" clId="{2C18D9EC-3274-4BBB-B062-3E72258B1261}" dt="2024-02-15T20:54:07.133" v="1627" actId="22"/>
          <ac:picMkLst>
            <pc:docMk/>
            <pc:sldMk cId="1196322032" sldId="2147309270"/>
            <ac:picMk id="5" creationId="{450636F5-B3BE-523A-2F34-1F55DCB0752A}"/>
          </ac:picMkLst>
        </pc:picChg>
      </pc:sldChg>
      <pc:sldChg chg="modSp add mod">
        <pc:chgData name="Marco Parenzan" userId="a83bbb23f3e251dc" providerId="LiveId" clId="{2C18D9EC-3274-4BBB-B062-3E72258B1261}" dt="2024-02-15T20:54:47.918" v="1773" actId="404"/>
        <pc:sldMkLst>
          <pc:docMk/>
          <pc:sldMk cId="1937795655" sldId="2147309271"/>
        </pc:sldMkLst>
        <pc:spChg chg="mod">
          <ac:chgData name="Marco Parenzan" userId="a83bbb23f3e251dc" providerId="LiveId" clId="{2C18D9EC-3274-4BBB-B062-3E72258B1261}" dt="2024-02-15T20:54:47.918" v="1773" actId="404"/>
          <ac:spMkLst>
            <pc:docMk/>
            <pc:sldMk cId="1937795655" sldId="2147309271"/>
            <ac:spMk id="4" creationId="{F0031073-EE8F-1A10-E37F-F7E43ED19017}"/>
          </ac:spMkLst>
        </pc:spChg>
      </pc:sldChg>
      <pc:sldChg chg="modSp add mod ord">
        <pc:chgData name="Marco Parenzan" userId="a83bbb23f3e251dc" providerId="LiveId" clId="{2C18D9EC-3274-4BBB-B062-3E72258B1261}" dt="2024-02-15T20:56:10.763" v="1841"/>
        <pc:sldMkLst>
          <pc:docMk/>
          <pc:sldMk cId="619518018" sldId="2147309272"/>
        </pc:sldMkLst>
        <pc:spChg chg="mod">
          <ac:chgData name="Marco Parenzan" userId="a83bbb23f3e251dc" providerId="LiveId" clId="{2C18D9EC-3274-4BBB-B062-3E72258B1261}" dt="2024-02-15T20:55:43.211" v="1837" actId="404"/>
          <ac:spMkLst>
            <pc:docMk/>
            <pc:sldMk cId="619518018" sldId="2147309272"/>
            <ac:spMk id="3" creationId="{2B04ABF0-4344-3164-775A-20B3B1BA62F2}"/>
          </ac:spMkLst>
        </pc:spChg>
      </pc:sldChg>
      <pc:sldChg chg="addSp modSp new mod">
        <pc:chgData name="Marco Parenzan" userId="a83bbb23f3e251dc" providerId="LiveId" clId="{2C18D9EC-3274-4BBB-B062-3E72258B1261}" dt="2024-02-15T20:57:26.123" v="1933" actId="22"/>
        <pc:sldMkLst>
          <pc:docMk/>
          <pc:sldMk cId="3399849055" sldId="2147309273"/>
        </pc:sldMkLst>
        <pc:spChg chg="mod">
          <ac:chgData name="Marco Parenzan" userId="a83bbb23f3e251dc" providerId="LiveId" clId="{2C18D9EC-3274-4BBB-B062-3E72258B1261}" dt="2024-02-15T20:57:25.231" v="1932" actId="20577"/>
          <ac:spMkLst>
            <pc:docMk/>
            <pc:sldMk cId="3399849055" sldId="2147309273"/>
            <ac:spMk id="2" creationId="{8703BABC-CC02-B5A8-64ED-C82AEC7BF452}"/>
          </ac:spMkLst>
        </pc:spChg>
        <pc:picChg chg="add">
          <ac:chgData name="Marco Parenzan" userId="a83bbb23f3e251dc" providerId="LiveId" clId="{2C18D9EC-3274-4BBB-B062-3E72258B1261}" dt="2024-02-15T20:57:26.123" v="1933" actId="22"/>
          <ac:picMkLst>
            <pc:docMk/>
            <pc:sldMk cId="3399849055" sldId="2147309273"/>
            <ac:picMk id="4" creationId="{DCC90013-FA03-3777-08EB-35D00953FCD9}"/>
          </ac:picMkLst>
        </pc:picChg>
      </pc:sldChg>
      <pc:sldChg chg="add del">
        <pc:chgData name="Marco Parenzan" userId="a83bbb23f3e251dc" providerId="LiveId" clId="{2C18D9EC-3274-4BBB-B062-3E72258B1261}" dt="2024-02-15T20:57:01.378" v="1846"/>
        <pc:sldMkLst>
          <pc:docMk/>
          <pc:sldMk cId="898555662" sldId="2147309274"/>
        </pc:sldMkLst>
      </pc:sldChg>
      <pc:sldChg chg="modSp add mod">
        <pc:chgData name="Marco Parenzan" userId="a83bbb23f3e251dc" providerId="LiveId" clId="{2C18D9EC-3274-4BBB-B062-3E72258B1261}" dt="2024-02-15T20:57:15.790" v="1894" actId="20577"/>
        <pc:sldMkLst>
          <pc:docMk/>
          <pc:sldMk cId="1802457786" sldId="2147309274"/>
        </pc:sldMkLst>
        <pc:spChg chg="mod">
          <ac:chgData name="Marco Parenzan" userId="a83bbb23f3e251dc" providerId="LiveId" clId="{2C18D9EC-3274-4BBB-B062-3E72258B1261}" dt="2024-02-15T20:57:15.790" v="1894" actId="20577"/>
          <ac:spMkLst>
            <pc:docMk/>
            <pc:sldMk cId="1802457786" sldId="2147309274"/>
            <ac:spMk id="4" creationId="{C89EAFC3-C1BD-C1E9-4B00-778EB26F7887}"/>
          </ac:spMkLst>
        </pc:spChg>
      </pc:sldChg>
      <pc:sldChg chg="add del">
        <pc:chgData name="Marco Parenzan" userId="a83bbb23f3e251dc" providerId="LiveId" clId="{2C18D9EC-3274-4BBB-B062-3E72258B1261}" dt="2024-02-15T20:56:58.286" v="1844"/>
        <pc:sldMkLst>
          <pc:docMk/>
          <pc:sldMk cId="2366924779" sldId="2147309274"/>
        </pc:sldMkLst>
      </pc:sldChg>
      <pc:sldChg chg="add del">
        <pc:chgData name="Marco Parenzan" userId="a83bbb23f3e251dc" providerId="LiveId" clId="{2C18D9EC-3274-4BBB-B062-3E72258B1261}" dt="2024-02-15T20:56:58.286" v="1844"/>
        <pc:sldMkLst>
          <pc:docMk/>
          <pc:sldMk cId="2246044951" sldId="2147309275"/>
        </pc:sldMkLst>
      </pc:sldChg>
      <pc:sldChg chg="addSp delSp modSp add mod ord modClrScheme chgLayout">
        <pc:chgData name="Marco Parenzan" userId="a83bbb23f3e251dc" providerId="LiveId" clId="{2C18D9EC-3274-4BBB-B062-3E72258B1261}" dt="2024-02-15T21:00:38.082" v="2116" actId="20577"/>
        <pc:sldMkLst>
          <pc:docMk/>
          <pc:sldMk cId="4059630933" sldId="2147309275"/>
        </pc:sldMkLst>
        <pc:spChg chg="mod ord">
          <ac:chgData name="Marco Parenzan" userId="a83bbb23f3e251dc" providerId="LiveId" clId="{2C18D9EC-3274-4BBB-B062-3E72258B1261}" dt="2024-02-15T20:58:46.942" v="2029" actId="700"/>
          <ac:spMkLst>
            <pc:docMk/>
            <pc:sldMk cId="4059630933" sldId="2147309275"/>
            <ac:spMk id="2" creationId="{7B31C059-CB69-95A6-5F82-2E7A0E0999FA}"/>
          </ac:spMkLst>
        </pc:spChg>
        <pc:spChg chg="del">
          <ac:chgData name="Marco Parenzan" userId="a83bbb23f3e251dc" providerId="LiveId" clId="{2C18D9EC-3274-4BBB-B062-3E72258B1261}" dt="2024-02-15T20:58:35.297" v="2027" actId="478"/>
          <ac:spMkLst>
            <pc:docMk/>
            <pc:sldMk cId="4059630933" sldId="2147309275"/>
            <ac:spMk id="3" creationId="{EE97EB26-1DC6-67F3-2460-B9DB7124B7C2}"/>
          </ac:spMkLst>
        </pc:spChg>
        <pc:spChg chg="add del mod">
          <ac:chgData name="Marco Parenzan" userId="a83bbb23f3e251dc" providerId="LiveId" clId="{2C18D9EC-3274-4BBB-B062-3E72258B1261}" dt="2024-02-15T20:58:44.302" v="2028" actId="700"/>
          <ac:spMkLst>
            <pc:docMk/>
            <pc:sldMk cId="4059630933" sldId="2147309275"/>
            <ac:spMk id="4" creationId="{A6D8F2C3-49FF-0ED2-9A82-89FFCA4E426E}"/>
          </ac:spMkLst>
        </pc:spChg>
        <pc:spChg chg="add del mod">
          <ac:chgData name="Marco Parenzan" userId="a83bbb23f3e251dc" providerId="LiveId" clId="{2C18D9EC-3274-4BBB-B062-3E72258B1261}" dt="2024-02-15T20:58:44.302" v="2028" actId="700"/>
          <ac:spMkLst>
            <pc:docMk/>
            <pc:sldMk cId="4059630933" sldId="2147309275"/>
            <ac:spMk id="5" creationId="{D49CB524-D8E8-DADB-1073-1177F02738FF}"/>
          </ac:spMkLst>
        </pc:spChg>
        <pc:spChg chg="add mod ord">
          <ac:chgData name="Marco Parenzan" userId="a83bbb23f3e251dc" providerId="LiveId" clId="{2C18D9EC-3274-4BBB-B062-3E72258B1261}" dt="2024-02-15T20:58:54.328" v="2075" actId="20577"/>
          <ac:spMkLst>
            <pc:docMk/>
            <pc:sldMk cId="4059630933" sldId="2147309275"/>
            <ac:spMk id="7" creationId="{7971D646-6EAE-3451-8FFE-DEE1C52FDDA4}"/>
          </ac:spMkLst>
        </pc:spChg>
        <pc:spChg chg="add mod">
          <ac:chgData name="Marco Parenzan" userId="a83bbb23f3e251dc" providerId="LiveId" clId="{2C18D9EC-3274-4BBB-B062-3E72258B1261}" dt="2024-02-15T21:00:26.753" v="2098" actId="20577"/>
          <ac:spMkLst>
            <pc:docMk/>
            <pc:sldMk cId="4059630933" sldId="2147309275"/>
            <ac:spMk id="9" creationId="{713E7F3F-73F3-7B81-F09A-2BB5ADD7E9C4}"/>
          </ac:spMkLst>
        </pc:spChg>
        <pc:spChg chg="add mod">
          <ac:chgData name="Marco Parenzan" userId="a83bbb23f3e251dc" providerId="LiveId" clId="{2C18D9EC-3274-4BBB-B062-3E72258B1261}" dt="2024-02-15T21:00:38.082" v="2116" actId="20577"/>
          <ac:spMkLst>
            <pc:docMk/>
            <pc:sldMk cId="4059630933" sldId="2147309275"/>
            <ac:spMk id="10" creationId="{8D250D8C-FDBE-CC0B-F688-12CD90DBB102}"/>
          </ac:spMkLst>
        </pc:spChg>
        <pc:picChg chg="del">
          <ac:chgData name="Marco Parenzan" userId="a83bbb23f3e251dc" providerId="LiveId" clId="{2C18D9EC-3274-4BBB-B062-3E72258B1261}" dt="2024-02-15T20:58:35.297" v="2027" actId="478"/>
          <ac:picMkLst>
            <pc:docMk/>
            <pc:sldMk cId="4059630933" sldId="2147309275"/>
            <ac:picMk id="6" creationId="{1B12150E-6EE0-1772-E71E-0E37DD292C3D}"/>
          </ac:picMkLst>
        </pc:picChg>
        <pc:picChg chg="add mod">
          <ac:chgData name="Marco Parenzan" userId="a83bbb23f3e251dc" providerId="LiveId" clId="{2C18D9EC-3274-4BBB-B062-3E72258B1261}" dt="2024-02-15T21:00:02.141" v="2080" actId="1076"/>
          <ac:picMkLst>
            <pc:docMk/>
            <pc:sldMk cId="4059630933" sldId="2147309275"/>
            <ac:picMk id="8" creationId="{F06CFFFA-B649-D24A-A819-147D43D91789}"/>
          </ac:picMkLst>
        </pc:picChg>
        <pc:picChg chg="add mod">
          <ac:chgData name="Marco Parenzan" userId="a83bbb23f3e251dc" providerId="LiveId" clId="{2C18D9EC-3274-4BBB-B062-3E72258B1261}" dt="2024-02-15T21:00:15.737" v="2084" actId="1076"/>
          <ac:picMkLst>
            <pc:docMk/>
            <pc:sldMk cId="4059630933" sldId="2147309275"/>
            <ac:picMk id="11" creationId="{9C2B18EE-0C9D-EB92-E0A1-ECC10B7F0E20}"/>
          </ac:picMkLst>
        </pc:picChg>
        <pc:picChg chg="del">
          <ac:chgData name="Marco Parenzan" userId="a83bbb23f3e251dc" providerId="LiveId" clId="{2C18D9EC-3274-4BBB-B062-3E72258B1261}" dt="2024-02-15T20:58:35.297" v="2027" actId="478"/>
          <ac:picMkLst>
            <pc:docMk/>
            <pc:sldMk cId="4059630933" sldId="2147309275"/>
            <ac:picMk id="7170" creationId="{13158D1A-7133-4A63-1D82-994D861FC6C5}"/>
          </ac:picMkLst>
        </pc:picChg>
      </pc:sldChg>
      <pc:sldChg chg="add del">
        <pc:chgData name="Marco Parenzan" userId="a83bbb23f3e251dc" providerId="LiveId" clId="{2C18D9EC-3274-4BBB-B062-3E72258B1261}" dt="2024-02-15T20:57:01.378" v="1846"/>
        <pc:sldMkLst>
          <pc:docMk/>
          <pc:sldMk cId="4094647151" sldId="2147309275"/>
        </pc:sldMkLst>
      </pc:sldChg>
      <pc:sldChg chg="addSp delSp modSp new mod modClrScheme chgLayout">
        <pc:chgData name="Marco Parenzan" userId="a83bbb23f3e251dc" providerId="LiveId" clId="{2C18D9EC-3274-4BBB-B062-3E72258B1261}" dt="2024-02-15T21:04:35.713" v="2567" actId="29295"/>
        <pc:sldMkLst>
          <pc:docMk/>
          <pc:sldMk cId="2438032200" sldId="2147309276"/>
        </pc:sldMkLst>
        <pc:spChg chg="mod ord">
          <ac:chgData name="Marco Parenzan" userId="a83bbb23f3e251dc" providerId="LiveId" clId="{2C18D9EC-3274-4BBB-B062-3E72258B1261}" dt="2024-02-15T21:02:04.132" v="2218" actId="700"/>
          <ac:spMkLst>
            <pc:docMk/>
            <pc:sldMk cId="2438032200" sldId="2147309276"/>
            <ac:spMk id="2" creationId="{6365663C-C559-397F-8FF9-4779B5FFDD67}"/>
          </ac:spMkLst>
        </pc:spChg>
        <pc:spChg chg="del mod ord">
          <ac:chgData name="Marco Parenzan" userId="a83bbb23f3e251dc" providerId="LiveId" clId="{2C18D9EC-3274-4BBB-B062-3E72258B1261}" dt="2024-02-15T21:02:04.132" v="2218" actId="700"/>
          <ac:spMkLst>
            <pc:docMk/>
            <pc:sldMk cId="2438032200" sldId="2147309276"/>
            <ac:spMk id="3" creationId="{E56BC1D2-D676-605A-6465-1E278977C62F}"/>
          </ac:spMkLst>
        </pc:spChg>
        <pc:spChg chg="del">
          <ac:chgData name="Marco Parenzan" userId="a83bbb23f3e251dc" providerId="LiveId" clId="{2C18D9EC-3274-4BBB-B062-3E72258B1261}" dt="2024-02-15T21:02:04.132" v="2218" actId="700"/>
          <ac:spMkLst>
            <pc:docMk/>
            <pc:sldMk cId="2438032200" sldId="2147309276"/>
            <ac:spMk id="4" creationId="{C9009A54-4B49-0868-678F-0FC5CF3EF09D}"/>
          </ac:spMkLst>
        </pc:spChg>
        <pc:spChg chg="add mod ord">
          <ac:chgData name="Marco Parenzan" userId="a83bbb23f3e251dc" providerId="LiveId" clId="{2C18D9EC-3274-4BBB-B062-3E72258B1261}" dt="2024-02-15T21:03:21.659" v="2483" actId="14100"/>
          <ac:spMkLst>
            <pc:docMk/>
            <pc:sldMk cId="2438032200" sldId="2147309276"/>
            <ac:spMk id="5" creationId="{4C4E545D-6ED6-D398-25CA-9C5FB1D366B6}"/>
          </ac:spMkLst>
        </pc:spChg>
        <pc:picChg chg="add mod ord">
          <ac:chgData name="Marco Parenzan" userId="a83bbb23f3e251dc" providerId="LiveId" clId="{2C18D9EC-3274-4BBB-B062-3E72258B1261}" dt="2024-02-15T21:04:35.713" v="2567" actId="29295"/>
          <ac:picMkLst>
            <pc:docMk/>
            <pc:sldMk cId="2438032200" sldId="2147309276"/>
            <ac:picMk id="7" creationId="{DC7E91BF-25FC-FDC8-DF8E-5C3584CE27CA}"/>
          </ac:picMkLst>
        </pc:picChg>
      </pc:sldChg>
      <pc:sldChg chg="new del">
        <pc:chgData name="Marco Parenzan" userId="a83bbb23f3e251dc" providerId="LiveId" clId="{2C18D9EC-3274-4BBB-B062-3E72258B1261}" dt="2024-02-15T21:01:43.725" v="2169" actId="47"/>
        <pc:sldMkLst>
          <pc:docMk/>
          <pc:sldMk cId="4214030742" sldId="2147309276"/>
        </pc:sldMkLst>
      </pc:sldChg>
      <pc:sldChg chg="addSp delSp modSp new mod modClrScheme chgLayout">
        <pc:chgData name="Marco Parenzan" userId="a83bbb23f3e251dc" providerId="LiveId" clId="{2C18D9EC-3274-4BBB-B062-3E72258B1261}" dt="2024-02-15T21:06:49.952" v="2590" actId="27636"/>
        <pc:sldMkLst>
          <pc:docMk/>
          <pc:sldMk cId="1538584029" sldId="2147309277"/>
        </pc:sldMkLst>
        <pc:spChg chg="del">
          <ac:chgData name="Marco Parenzan" userId="a83bbb23f3e251dc" providerId="LiveId" clId="{2C18D9EC-3274-4BBB-B062-3E72258B1261}" dt="2024-02-15T21:06:09.562" v="2570" actId="700"/>
          <ac:spMkLst>
            <pc:docMk/>
            <pc:sldMk cId="1538584029" sldId="2147309277"/>
            <ac:spMk id="2" creationId="{4D485DBC-B112-38CA-8D08-C2C0E9FA3922}"/>
          </ac:spMkLst>
        </pc:spChg>
        <pc:spChg chg="del mod ord">
          <ac:chgData name="Marco Parenzan" userId="a83bbb23f3e251dc" providerId="LiveId" clId="{2C18D9EC-3274-4BBB-B062-3E72258B1261}" dt="2024-02-15T21:06:09.562" v="2570" actId="700"/>
          <ac:spMkLst>
            <pc:docMk/>
            <pc:sldMk cId="1538584029" sldId="2147309277"/>
            <ac:spMk id="3" creationId="{971D8454-BF7F-93EE-4267-72424C8BF4E3}"/>
          </ac:spMkLst>
        </pc:spChg>
        <pc:spChg chg="add mod ord">
          <ac:chgData name="Marco Parenzan" userId="a83bbb23f3e251dc" providerId="LiveId" clId="{2C18D9EC-3274-4BBB-B062-3E72258B1261}" dt="2024-02-15T21:06:49.952" v="2590" actId="27636"/>
          <ac:spMkLst>
            <pc:docMk/>
            <pc:sldMk cId="1538584029" sldId="2147309277"/>
            <ac:spMk id="4" creationId="{BAC56818-4284-67FD-F81B-38DF1BF96618}"/>
          </ac:spMkLst>
        </pc:spChg>
      </pc:sldChg>
      <pc:sldChg chg="modSp add mod modClrScheme chgLayout">
        <pc:chgData name="Marco Parenzan" userId="a83bbb23f3e251dc" providerId="LiveId" clId="{2C18D9EC-3274-4BBB-B062-3E72258B1261}" dt="2024-02-15T22:15:46.260" v="2637" actId="1038"/>
        <pc:sldMkLst>
          <pc:docMk/>
          <pc:sldMk cId="2165679860" sldId="2147471158"/>
        </pc:sldMkLst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4" creationId="{CF76AE6A-2D78-F654-1492-5D34BDAE6046}"/>
          </ac:spMkLst>
        </pc:spChg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8" creationId="{294FDDDE-A31D-2F7E-7EB7-C4B0BEEB3558}"/>
          </ac:spMkLst>
        </pc:spChg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11" creationId="{DA681CB3-61EB-CD13-DA81-A4A0C39F9751}"/>
          </ac:spMkLst>
        </pc:spChg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12" creationId="{9E84EA7D-8BC8-E4D2-A952-DAA3F3468D99}"/>
          </ac:spMkLst>
        </pc:spChg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16" creationId="{CB70948B-7D0B-76DF-7833-AEAAEFC2C839}"/>
          </ac:spMkLst>
        </pc:spChg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18" creationId="{3772A73E-B24B-35E8-0F8B-5D29887754AB}"/>
          </ac:spMkLst>
        </pc:spChg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21" creationId="{7EBE73B8-634C-1E3E-EBEF-8E49F70652EA}"/>
          </ac:spMkLst>
        </pc:spChg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22" creationId="{3D67860E-401C-8235-2CFF-B27BFA324354}"/>
          </ac:spMkLst>
        </pc:spChg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23" creationId="{BCEF8A45-1F00-9893-BECE-A74E54F39593}"/>
          </ac:spMkLst>
        </pc:spChg>
        <pc:spChg chg="mod">
          <ac:chgData name="Marco Parenzan" userId="a83bbb23f3e251dc" providerId="LiveId" clId="{2C18D9EC-3274-4BBB-B062-3E72258B1261}" dt="2024-02-15T22:15:46.260" v="2637" actId="1038"/>
          <ac:spMkLst>
            <pc:docMk/>
            <pc:sldMk cId="2165679860" sldId="2147471158"/>
            <ac:spMk id="27" creationId="{28348044-1356-95DF-4DD5-0F1E46D68F3E}"/>
          </ac:spMkLst>
        </pc:spChg>
        <pc:spChg chg="mod ord">
          <ac:chgData name="Marco Parenzan" userId="a83bbb23f3e251dc" providerId="LiveId" clId="{2C18D9EC-3274-4BBB-B062-3E72258B1261}" dt="2024-02-15T22:15:37.558" v="2597" actId="700"/>
          <ac:spMkLst>
            <pc:docMk/>
            <pc:sldMk cId="2165679860" sldId="2147471158"/>
            <ac:spMk id="106" creationId="{701B7A58-1EE3-42BE-663A-46BA369CBACC}"/>
          </ac:spMkLst>
        </pc:spChg>
        <pc:grpChg chg="mod">
          <ac:chgData name="Marco Parenzan" userId="a83bbb23f3e251dc" providerId="LiveId" clId="{2C18D9EC-3274-4BBB-B062-3E72258B1261}" dt="2024-02-15T22:15:46.260" v="2637" actId="1038"/>
          <ac:grpSpMkLst>
            <pc:docMk/>
            <pc:sldMk cId="2165679860" sldId="2147471158"/>
            <ac:grpSpMk id="15" creationId="{D72FF77B-347B-8810-AEED-632EF926D460}"/>
          </ac:grpSpMkLst>
        </pc:grpChg>
        <pc:grpChg chg="mod">
          <ac:chgData name="Marco Parenzan" userId="a83bbb23f3e251dc" providerId="LiveId" clId="{2C18D9EC-3274-4BBB-B062-3E72258B1261}" dt="2024-02-15T22:15:46.260" v="2637" actId="1038"/>
          <ac:grpSpMkLst>
            <pc:docMk/>
            <pc:sldMk cId="2165679860" sldId="2147471158"/>
            <ac:grpSpMk id="17" creationId="{F6206A95-B0B6-7B05-5FD2-0F119AE04D58}"/>
          </ac:grpSpMkLst>
        </pc:grpChg>
        <pc:grpChg chg="mod">
          <ac:chgData name="Marco Parenzan" userId="a83bbb23f3e251dc" providerId="LiveId" clId="{2C18D9EC-3274-4BBB-B062-3E72258B1261}" dt="2024-02-15T22:15:46.260" v="2637" actId="1038"/>
          <ac:grpSpMkLst>
            <pc:docMk/>
            <pc:sldMk cId="2165679860" sldId="2147471158"/>
            <ac:grpSpMk id="28" creationId="{1CFCE72C-BDFF-D199-4FB7-9FE755494184}"/>
          </ac:grpSpMkLst>
        </pc:grp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6" creationId="{BEB0FB25-D9F3-D16B-99C0-D7C996AE7B43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7" creationId="{6C534D47-DE60-2CAD-F7FA-A3D3BC846F8B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10" creationId="{68D24D53-3954-CF1F-720C-AFD7E8B9B951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14" creationId="{FFF85894-CA30-591C-1433-D766F6E96A85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19" creationId="{1D732E06-7D89-CDB1-7C50-290E6E6EE001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24" creationId="{EAAC2A4B-A4F1-0DA7-8666-504017DEE775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26" creationId="{03806804-1C4C-2990-F7C1-D7B389B03672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2052" creationId="{A7E80E06-326A-751F-03EB-8919583CE4E3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2058" creationId="{D652B227-F259-47C7-5213-9B318A572C19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2060" creationId="{AA0A4F64-6805-8B85-3922-E64CFB18B9F0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2062" creationId="{44A772FE-EAB8-72EB-7FA3-F339906847A6}"/>
          </ac:picMkLst>
        </pc:picChg>
        <pc:picChg chg="mod">
          <ac:chgData name="Marco Parenzan" userId="a83bbb23f3e251dc" providerId="LiveId" clId="{2C18D9EC-3274-4BBB-B062-3E72258B1261}" dt="2024-02-15T22:15:46.260" v="2637" actId="1038"/>
          <ac:picMkLst>
            <pc:docMk/>
            <pc:sldMk cId="2165679860" sldId="2147471158"/>
            <ac:picMk id="2066" creationId="{DB8ABCD8-FAB6-6FC0-CF3C-B31E63F94351}"/>
          </ac:picMkLst>
        </pc:picChg>
      </pc:sldChg>
      <pc:sldChg chg="modSp add mod modClrScheme chgLayout">
        <pc:chgData name="Marco Parenzan" userId="a83bbb23f3e251dc" providerId="LiveId" clId="{2C18D9EC-3274-4BBB-B062-3E72258B1261}" dt="2024-02-15T22:15:53.024" v="2638" actId="700"/>
        <pc:sldMkLst>
          <pc:docMk/>
          <pc:sldMk cId="2230412416" sldId="2147478704"/>
        </pc:sldMkLst>
        <pc:spChg chg="mod ord">
          <ac:chgData name="Marco Parenzan" userId="a83bbb23f3e251dc" providerId="LiveId" clId="{2C18D9EC-3274-4BBB-B062-3E72258B1261}" dt="2024-02-15T22:15:53.024" v="2638" actId="700"/>
          <ac:spMkLst>
            <pc:docMk/>
            <pc:sldMk cId="2230412416" sldId="2147478704"/>
            <ac:spMk id="106" creationId="{701B7A58-1EE3-42BE-663A-46BA369CBACC}"/>
          </ac:spMkLst>
        </pc:spChg>
      </pc:sldChg>
      <pc:sldChg chg="modSp add mod modClrScheme chgLayout">
        <pc:chgData name="Marco Parenzan" userId="a83bbb23f3e251dc" providerId="LiveId" clId="{2C18D9EC-3274-4BBB-B062-3E72258B1261}" dt="2024-02-15T22:15:34.506" v="2596" actId="700"/>
        <pc:sldMkLst>
          <pc:docMk/>
          <pc:sldMk cId="2085995123" sldId="2147479123"/>
        </pc:sldMkLst>
        <pc:spChg chg="mod ord">
          <ac:chgData name="Marco Parenzan" userId="a83bbb23f3e251dc" providerId="LiveId" clId="{2C18D9EC-3274-4BBB-B062-3E72258B1261}" dt="2024-02-15T22:15:34.506" v="2596" actId="700"/>
          <ac:spMkLst>
            <pc:docMk/>
            <pc:sldMk cId="2085995123" sldId="2147479123"/>
            <ac:spMk id="2" creationId="{5E20274D-F26C-42E4-9A86-1B85AB90D1AA}"/>
          </ac:spMkLst>
        </pc:spChg>
      </pc:sldChg>
      <pc:sldChg chg="addSp delSp modSp add mod modClrScheme chgLayout">
        <pc:chgData name="Marco Parenzan" userId="a83bbb23f3e251dc" providerId="LiveId" clId="{2C18D9EC-3274-4BBB-B062-3E72258B1261}" dt="2024-02-15T22:15:30.935" v="2595" actId="700"/>
        <pc:sldMkLst>
          <pc:docMk/>
          <pc:sldMk cId="3453166227" sldId="2147479140"/>
        </pc:sldMkLst>
        <pc:spChg chg="add del mod">
          <ac:chgData name="Marco Parenzan" userId="a83bbb23f3e251dc" providerId="LiveId" clId="{2C18D9EC-3274-4BBB-B062-3E72258B1261}" dt="2024-02-15T22:15:24.239" v="2593" actId="6264"/>
          <ac:spMkLst>
            <pc:docMk/>
            <pc:sldMk cId="3453166227" sldId="2147479140"/>
            <ac:spMk id="2" creationId="{4F2F7A96-2A1E-7B25-FDFC-93F57FD2EBEA}"/>
          </ac:spMkLst>
        </pc:spChg>
        <pc:spChg chg="mod ord">
          <ac:chgData name="Marco Parenzan" userId="a83bbb23f3e251dc" providerId="LiveId" clId="{2C18D9EC-3274-4BBB-B062-3E72258B1261}" dt="2024-02-15T22:15:30.935" v="2595" actId="700"/>
          <ac:spMkLst>
            <pc:docMk/>
            <pc:sldMk cId="3453166227" sldId="2147479140"/>
            <ac:spMk id="3" creationId="{284EB3BE-7A8C-72E0-8843-2F99A332A5D0}"/>
          </ac:spMkLst>
        </pc:spChg>
        <pc:spChg chg="add del mod ord">
          <ac:chgData name="Marco Parenzan" userId="a83bbb23f3e251dc" providerId="LiveId" clId="{2C18D9EC-3274-4BBB-B062-3E72258B1261}" dt="2024-02-15T22:15:30.935" v="2595" actId="700"/>
          <ac:spMkLst>
            <pc:docMk/>
            <pc:sldMk cId="3453166227" sldId="2147479140"/>
            <ac:spMk id="75" creationId="{053319FB-4BCE-66DB-C78B-1B45518898A3}"/>
          </ac:spMkLst>
        </pc:spChg>
      </pc:sldChg>
      <pc:sldMasterChg chg="modSp mod delSldLayout modSldLayout">
        <pc:chgData name="Marco Parenzan" userId="a83bbb23f3e251dc" providerId="LiveId" clId="{2C18D9EC-3274-4BBB-B062-3E72258B1261}" dt="2024-02-15T20:26:52.412" v="1196" actId="47"/>
        <pc:sldMasterMkLst>
          <pc:docMk/>
          <pc:sldMasterMk cId="2127140133" sldId="2147483648"/>
        </pc:sldMasterMkLst>
        <pc:spChg chg="mod">
          <ac:chgData name="Marco Parenzan" userId="a83bbb23f3e251dc" providerId="LiveId" clId="{2C18D9EC-3274-4BBB-B062-3E72258B1261}" dt="2024-02-10T14:58:35.582" v="729" actId="1036"/>
          <ac:spMkLst>
            <pc:docMk/>
            <pc:sldMasterMk cId="2127140133" sldId="2147483648"/>
            <ac:spMk id="2" creationId="{7022BA7C-37D0-44E5-AB27-4B56644B0032}"/>
          </ac:spMkLst>
        </pc:spChg>
        <pc:spChg chg="mod">
          <ac:chgData name="Marco Parenzan" userId="a83bbb23f3e251dc" providerId="LiveId" clId="{2C18D9EC-3274-4BBB-B062-3E72258B1261}" dt="2024-02-10T14:58:12.122" v="718" actId="14100"/>
          <ac:spMkLst>
            <pc:docMk/>
            <pc:sldMasterMk cId="2127140133" sldId="2147483648"/>
            <ac:spMk id="7" creationId="{AD0DE82D-6084-439C-9C1D-824723D3DC0B}"/>
          </ac:spMkLst>
        </pc:spChg>
        <pc:sldLayoutChg chg="delSp mod">
          <pc:chgData name="Marco Parenzan" userId="a83bbb23f3e251dc" providerId="LiveId" clId="{2C18D9EC-3274-4BBB-B062-3E72258B1261}" dt="2024-02-10T22:20:03.146" v="815" actId="478"/>
          <pc:sldLayoutMkLst>
            <pc:docMk/>
            <pc:sldMasterMk cId="2127140133" sldId="2147483648"/>
            <pc:sldLayoutMk cId="1984742581" sldId="2147483667"/>
          </pc:sldLayoutMkLst>
          <pc:spChg chg="del">
            <ac:chgData name="Marco Parenzan" userId="a83bbb23f3e251dc" providerId="LiveId" clId="{2C18D9EC-3274-4BBB-B062-3E72258B1261}" dt="2024-02-10T22:20:03.146" v="815" actId="478"/>
            <ac:spMkLst>
              <pc:docMk/>
              <pc:sldMasterMk cId="2127140133" sldId="2147483648"/>
              <pc:sldLayoutMk cId="1984742581" sldId="2147483667"/>
              <ac:spMk id="9" creationId="{DE8B901E-67B6-8A8D-58FF-043EA1FA4DCD}"/>
            </ac:spMkLst>
          </pc:spChg>
        </pc:sldLayoutChg>
        <pc:sldLayoutChg chg="delSp del mod">
          <pc:chgData name="Marco Parenzan" userId="a83bbb23f3e251dc" providerId="LiveId" clId="{2C18D9EC-3274-4BBB-B062-3E72258B1261}" dt="2024-02-15T19:49:52.512" v="985" actId="47"/>
          <pc:sldLayoutMkLst>
            <pc:docMk/>
            <pc:sldMasterMk cId="2127140133" sldId="2147483648"/>
            <pc:sldLayoutMk cId="3316474556" sldId="2147483668"/>
          </pc:sldLayoutMkLst>
          <pc:spChg chg="del">
            <ac:chgData name="Marco Parenzan" userId="a83bbb23f3e251dc" providerId="LiveId" clId="{2C18D9EC-3274-4BBB-B062-3E72258B1261}" dt="2024-02-10T22:20:11.578" v="819" actId="478"/>
            <ac:spMkLst>
              <pc:docMk/>
              <pc:sldMasterMk cId="2127140133" sldId="2147483648"/>
              <pc:sldLayoutMk cId="3316474556" sldId="2147483668"/>
              <ac:spMk id="5" creationId="{B5F0C89B-76AC-88A3-1858-A9F7E25609F1}"/>
            </ac:spMkLst>
          </pc:spChg>
        </pc:sldLayoutChg>
        <pc:sldLayoutChg chg="delSp del mod">
          <pc:chgData name="Marco Parenzan" userId="a83bbb23f3e251dc" providerId="LiveId" clId="{2C18D9EC-3274-4BBB-B062-3E72258B1261}" dt="2024-02-15T20:26:52.412" v="1196" actId="47"/>
          <pc:sldLayoutMkLst>
            <pc:docMk/>
            <pc:sldMasterMk cId="2127140133" sldId="2147483648"/>
            <pc:sldLayoutMk cId="539886659" sldId="2147483669"/>
          </pc:sldLayoutMkLst>
          <pc:spChg chg="del">
            <ac:chgData name="Marco Parenzan" userId="a83bbb23f3e251dc" providerId="LiveId" clId="{2C18D9EC-3274-4BBB-B062-3E72258B1261}" dt="2024-02-10T22:20:22.689" v="820" actId="478"/>
            <ac:spMkLst>
              <pc:docMk/>
              <pc:sldMasterMk cId="2127140133" sldId="2147483648"/>
              <pc:sldLayoutMk cId="539886659" sldId="2147483669"/>
              <ac:spMk id="4" creationId="{FD353321-C7FA-9A05-C619-42303E33D1F7}"/>
            </ac:spMkLst>
          </pc:spChg>
        </pc:sldLayoutChg>
        <pc:sldLayoutChg chg="del">
          <pc:chgData name="Marco Parenzan" userId="a83bbb23f3e251dc" providerId="LiveId" clId="{2C18D9EC-3274-4BBB-B062-3E72258B1261}" dt="2024-02-10T22:42:57.246" v="832" actId="2696"/>
          <pc:sldLayoutMkLst>
            <pc:docMk/>
            <pc:sldMasterMk cId="2127140133" sldId="2147483648"/>
            <pc:sldLayoutMk cId="4164293714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C66B6-8005-43F3-9A3A-43C51FF373BB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A82D5B-3CB3-42EA-B4C3-3CE82A6E6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14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https://learn.microsoft.com/en-us/azure/event-grid/mqtt-overview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2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B1F67-F719-45F5-8A19-854FC7C3E9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477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70208B-C4F2-451E-858C-ED99DD755A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9485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70208B-C4F2-451E-858C-ED99DD755A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904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87665A-1907-4F8E-876B-6392BB8B59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5">
            <a:extLst>
              <a:ext uri="{FF2B5EF4-FFF2-40B4-BE49-F238E27FC236}">
                <a16:creationId xmlns:a16="http://schemas.microsoft.com/office/drawing/2014/main" id="{BAB188FB-2345-4397-9068-335B7F46D0FE}"/>
              </a:ext>
            </a:extLst>
          </p:cNvPr>
          <p:cNvSpPr/>
          <p:nvPr userDrawn="1"/>
        </p:nvSpPr>
        <p:spPr>
          <a:xfrm>
            <a:off x="0" y="1"/>
            <a:ext cx="9821331" cy="6857999"/>
          </a:xfrm>
          <a:custGeom>
            <a:avLst/>
            <a:gdLst>
              <a:gd name="connsiteX0" fmla="*/ 0 w 9821331"/>
              <a:gd name="connsiteY0" fmla="*/ 0 h 6857999"/>
              <a:gd name="connsiteX1" fmla="*/ 2963333 w 9821331"/>
              <a:gd name="connsiteY1" fmla="*/ 0 h 6857999"/>
              <a:gd name="connsiteX2" fmla="*/ 9821331 w 9821331"/>
              <a:gd name="connsiteY2" fmla="*/ 6857999 h 6857999"/>
              <a:gd name="connsiteX3" fmla="*/ 0 w 9821331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821331" h="6857999">
                <a:moveTo>
                  <a:pt x="0" y="0"/>
                </a:moveTo>
                <a:lnTo>
                  <a:pt x="2963333" y="0"/>
                </a:lnTo>
                <a:lnTo>
                  <a:pt x="9821331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25400" algn="t" rotWithShape="0">
              <a:prstClr val="black">
                <a:alpha val="3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170E64-181D-4141-9BA9-D53ED52827C9}"/>
              </a:ext>
            </a:extLst>
          </p:cNvPr>
          <p:cNvCxnSpPr/>
          <p:nvPr userDrawn="1"/>
        </p:nvCxnSpPr>
        <p:spPr>
          <a:xfrm flipH="1">
            <a:off x="826032" y="4048554"/>
            <a:ext cx="907551" cy="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">
            <a:extLst>
              <a:ext uri="{FF2B5EF4-FFF2-40B4-BE49-F238E27FC236}">
                <a16:creationId xmlns:a16="http://schemas.microsoft.com/office/drawing/2014/main" id="{7C026FCB-31A8-4CAD-B08E-0D5CA79A1C74}"/>
              </a:ext>
            </a:extLst>
          </p:cNvPr>
          <p:cNvSpPr txBox="1">
            <a:spLocks/>
          </p:cNvSpPr>
          <p:nvPr userDrawn="1"/>
        </p:nvSpPr>
        <p:spPr>
          <a:xfrm>
            <a:off x="11288807" y="6225718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6E7F228-B5C9-47EB-A2C3-C4E0338D76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19" y="592601"/>
            <a:ext cx="674328" cy="67432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0E6A4BB-5B67-4001-9074-E6DCB6D0817D}"/>
              </a:ext>
            </a:extLst>
          </p:cNvPr>
          <p:cNvSpPr/>
          <p:nvPr userDrawn="1"/>
        </p:nvSpPr>
        <p:spPr>
          <a:xfrm>
            <a:off x="822638" y="1690714"/>
            <a:ext cx="991966" cy="495108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none" lIns="144000" tIns="108000" rIns="144000" bIns="10800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TOPIC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EC0836-E5A7-479D-A2AA-1E17AB4E1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639" y="2351023"/>
            <a:ext cx="4511362" cy="1557275"/>
          </a:xfrm>
        </p:spPr>
        <p:txBody>
          <a:bodyPr anchor="t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96626B-81EA-4D10-B186-28E7976B62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638" y="4188811"/>
            <a:ext cx="6448277" cy="2333906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44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5621-2A5D-4460-854A-61DC65495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308F7-7937-4F06-815B-D4E6768705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1">
            <a:extLst>
              <a:ext uri="{FF2B5EF4-FFF2-40B4-BE49-F238E27FC236}">
                <a16:creationId xmlns:a16="http://schemas.microsoft.com/office/drawing/2014/main" id="{8D0DFFD0-520C-4FDA-8A7D-470C5F142348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92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6D9A4B-744F-4ADB-B7A7-1E3704BCD1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CDCA1-1E85-4241-8086-E26E49E61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3225E-A8E7-4E77-9822-74CE62E9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E94EDD-D22A-4702-AFE1-732A7AD641D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65153-41C5-406D-AD4E-E151A13B6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8CAC846C-56CF-4E69-866A-0265E75D6ABF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422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B04656-10F1-4A23-9FC4-E01409BFC7D2}"/>
              </a:ext>
            </a:extLst>
          </p:cNvPr>
          <p:cNvSpPr/>
          <p:nvPr userDrawn="1"/>
        </p:nvSpPr>
        <p:spPr>
          <a:xfrm>
            <a:off x="10841471" y="508066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63E64-CFDE-441A-882E-7376FD606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378" y="526597"/>
            <a:ext cx="674328" cy="6743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82912-9938-462C-9178-F28DF0657AE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18" y="1116835"/>
            <a:ext cx="2739764" cy="2739764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B67EE5E-D1F2-4392-82D7-C9A02A9C7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95800" y="3703321"/>
            <a:ext cx="3200400" cy="970280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37869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B04656-10F1-4A23-9FC4-E01409BFC7D2}"/>
              </a:ext>
            </a:extLst>
          </p:cNvPr>
          <p:cNvSpPr/>
          <p:nvPr userDrawn="1"/>
        </p:nvSpPr>
        <p:spPr>
          <a:xfrm>
            <a:off x="10841471" y="508066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63E64-CFDE-441A-882E-7376FD606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378" y="526597"/>
            <a:ext cx="674328" cy="6743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674460-A50A-4CCB-8FEC-CCD4A0FB6BFA}"/>
              </a:ext>
            </a:extLst>
          </p:cNvPr>
          <p:cNvSpPr/>
          <p:nvPr userDrawn="1"/>
        </p:nvSpPr>
        <p:spPr>
          <a:xfrm>
            <a:off x="661099" y="1988662"/>
            <a:ext cx="2363984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128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rial" panose="020B0604020202020204" pitchFamily="34" charset="0"/>
              </a:rPr>
              <a:t>“</a:t>
            </a:r>
            <a:endParaRPr lang="en-US" sz="8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51CB-A736-415C-B9E9-1B84D2C6A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2976880"/>
            <a:ext cx="8188960" cy="2966720"/>
          </a:xfrm>
        </p:spPr>
        <p:txBody>
          <a:bodyPr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35599464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it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B04656-10F1-4A23-9FC4-E01409BFC7D2}"/>
              </a:ext>
            </a:extLst>
          </p:cNvPr>
          <p:cNvSpPr/>
          <p:nvPr userDrawn="1"/>
        </p:nvSpPr>
        <p:spPr>
          <a:xfrm>
            <a:off x="10841471" y="508066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63E64-CFDE-441A-882E-7376FD6060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378" y="526597"/>
            <a:ext cx="674328" cy="6743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FB8D829-090B-42FA-A31E-5363F2BEC0A7}"/>
              </a:ext>
            </a:extLst>
          </p:cNvPr>
          <p:cNvGrpSpPr/>
          <p:nvPr userDrawn="1"/>
        </p:nvGrpSpPr>
        <p:grpSpPr>
          <a:xfrm>
            <a:off x="598109" y="472540"/>
            <a:ext cx="835193" cy="835193"/>
            <a:chOff x="3328988" y="3201988"/>
            <a:chExt cx="392113" cy="392113"/>
          </a:xfrm>
        </p:grpSpPr>
        <p:sp>
          <p:nvSpPr>
            <p:cNvPr id="12" name="Oval 46">
              <a:extLst>
                <a:ext uri="{FF2B5EF4-FFF2-40B4-BE49-F238E27FC236}">
                  <a16:creationId xmlns:a16="http://schemas.microsoft.com/office/drawing/2014/main" id="{E63992C2-83C5-4645-9433-8D38987E9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7">
              <a:extLst>
                <a:ext uri="{FF2B5EF4-FFF2-40B4-BE49-F238E27FC236}">
                  <a16:creationId xmlns:a16="http://schemas.microsoft.com/office/drawing/2014/main" id="{21DBEFDA-B509-4BED-86FD-24C8DCEAE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0D35719-F510-49FD-8E7F-7787A2C76C46}"/>
              </a:ext>
            </a:extLst>
          </p:cNvPr>
          <p:cNvSpPr txBox="1"/>
          <p:nvPr userDrawn="1"/>
        </p:nvSpPr>
        <p:spPr>
          <a:xfrm>
            <a:off x="2449809" y="5705812"/>
            <a:ext cx="729238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60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@</a:t>
            </a:r>
            <a:r>
              <a:rPr lang="it-IT" sz="6000" b="1" dirty="0" err="1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cloudgen_verona</a:t>
            </a:r>
            <a:r>
              <a:rPr lang="it-IT" sz="6000" b="1" dirty="0">
                <a:solidFill>
                  <a:schemeClr val="bg1"/>
                </a:solidFill>
                <a:latin typeface="Myanmar Text" panose="020B0502040204020203" pitchFamily="34" charset="0"/>
                <a:cs typeface="Myanmar Text" panose="020B0502040204020203" pitchFamily="34" charset="0"/>
              </a:rPr>
              <a:t> </a:t>
            </a:r>
            <a:endParaRPr lang="en-US" sz="6000" b="1" dirty="0">
              <a:solidFill>
                <a:schemeClr val="bg1"/>
              </a:solidFill>
              <a:latin typeface="Myanmar Text" panose="020B0502040204020203" pitchFamily="34" charset="0"/>
              <a:cs typeface="Myanmar Text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433A2-3CE2-4CEB-A877-247517834D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33302" y="1381125"/>
            <a:ext cx="9408169" cy="3963035"/>
          </a:xfrm>
        </p:spPr>
        <p:txBody>
          <a:bodyPr anchor="ctr">
            <a:normAutofit/>
          </a:bodyPr>
          <a:lstStyle>
            <a:lvl1pPr algn="ctr">
              <a:defRPr sz="115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#Twit</a:t>
            </a:r>
          </a:p>
        </p:txBody>
      </p:sp>
    </p:spTree>
    <p:extLst>
      <p:ext uri="{BB962C8B-B14F-4D97-AF65-F5344CB8AC3E}">
        <p14:creationId xmlns:p14="http://schemas.microsoft.com/office/powerpoint/2010/main" val="3211993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5B52871-47E1-4BD3-8171-9AB933289023}"/>
              </a:ext>
            </a:extLst>
          </p:cNvPr>
          <p:cNvSpPr/>
          <p:nvPr userDrawn="1"/>
        </p:nvSpPr>
        <p:spPr>
          <a:xfrm>
            <a:off x="1281467" y="1704375"/>
            <a:ext cx="9629068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40000"/>
              </a:lnSpc>
            </a:pPr>
            <a:r>
              <a:rPr lang="en-US" sz="6000" dirty="0">
                <a:solidFill>
                  <a:schemeClr val="tx1"/>
                </a:solidFill>
                <a:latin typeface="Myanmar Text" panose="020B0502040204020203" pitchFamily="34" charset="0"/>
                <a:ea typeface="Roboto Light" charset="0"/>
                <a:cs typeface="Myanmar Text" panose="020B0502040204020203" pitchFamily="34" charset="0"/>
              </a:rPr>
              <a:t>Thank you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  <a:latin typeface="Myanmar Text" panose="020B0502040204020203" pitchFamily="34" charset="0"/>
                <a:ea typeface="Roboto Light" charset="0"/>
                <a:cs typeface="Myanmar Text" panose="020B0502040204020203" pitchFamily="34" charset="0"/>
              </a:rPr>
              <a:t>Any questions?</a:t>
            </a:r>
          </a:p>
        </p:txBody>
      </p:sp>
      <p:sp>
        <p:nvSpPr>
          <p:cNvPr id="16" name="Oval 46">
            <a:extLst>
              <a:ext uri="{FF2B5EF4-FFF2-40B4-BE49-F238E27FC236}">
                <a16:creationId xmlns:a16="http://schemas.microsoft.com/office/drawing/2014/main" id="{D3F0CD03-F633-478B-AFFE-27235FB905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139950" y="4964252"/>
            <a:ext cx="522817" cy="522817"/>
          </a:xfrm>
          <a:prstGeom prst="ellipse">
            <a:avLst/>
          </a:prstGeom>
          <a:solidFill>
            <a:srgbClr val="1AB2E8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id="{0962DF06-466F-402D-9B85-01D7AB7501A1}"/>
              </a:ext>
            </a:extLst>
          </p:cNvPr>
          <p:cNvSpPr>
            <a:spLocks/>
          </p:cNvSpPr>
          <p:nvPr userDrawn="1"/>
        </p:nvSpPr>
        <p:spPr bwMode="auto">
          <a:xfrm>
            <a:off x="5271183" y="5118768"/>
            <a:ext cx="262466" cy="211667"/>
          </a:xfrm>
          <a:custGeom>
            <a:avLst/>
            <a:gdLst>
              <a:gd name="T0" fmla="*/ 90 w 100"/>
              <a:gd name="T1" fmla="*/ 20 h 81"/>
              <a:gd name="T2" fmla="*/ 32 w 100"/>
              <a:gd name="T3" fmla="*/ 81 h 81"/>
              <a:gd name="T4" fmla="*/ 0 w 100"/>
              <a:gd name="T5" fmla="*/ 72 h 81"/>
              <a:gd name="T6" fmla="*/ 31 w 100"/>
              <a:gd name="T7" fmla="*/ 63 h 81"/>
              <a:gd name="T8" fmla="*/ 12 w 100"/>
              <a:gd name="T9" fmla="*/ 49 h 81"/>
              <a:gd name="T10" fmla="*/ 21 w 100"/>
              <a:gd name="T11" fmla="*/ 48 h 81"/>
              <a:gd name="T12" fmla="*/ 4 w 100"/>
              <a:gd name="T13" fmla="*/ 28 h 81"/>
              <a:gd name="T14" fmla="*/ 14 w 100"/>
              <a:gd name="T15" fmla="*/ 31 h 81"/>
              <a:gd name="T16" fmla="*/ 7 w 100"/>
              <a:gd name="T17" fmla="*/ 3 h 81"/>
              <a:gd name="T18" fmla="*/ 50 w 100"/>
              <a:gd name="T19" fmla="*/ 25 h 81"/>
              <a:gd name="T20" fmla="*/ 70 w 100"/>
              <a:gd name="T21" fmla="*/ 0 h 81"/>
              <a:gd name="T22" fmla="*/ 85 w 100"/>
              <a:gd name="T23" fmla="*/ 6 h 81"/>
              <a:gd name="T24" fmla="*/ 98 w 100"/>
              <a:gd name="T25" fmla="*/ 1 h 81"/>
              <a:gd name="T26" fmla="*/ 89 w 100"/>
              <a:gd name="T27" fmla="*/ 12 h 81"/>
              <a:gd name="T28" fmla="*/ 100 w 100"/>
              <a:gd name="T29" fmla="*/ 9 h 81"/>
              <a:gd name="T30" fmla="*/ 90 w 100"/>
              <a:gd name="T31" fmla="*/ 20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0" h="81">
                <a:moveTo>
                  <a:pt x="90" y="20"/>
                </a:moveTo>
                <a:cubicBezTo>
                  <a:pt x="91" y="49"/>
                  <a:pt x="70" y="81"/>
                  <a:pt x="32" y="81"/>
                </a:cubicBezTo>
                <a:cubicBezTo>
                  <a:pt x="20" y="81"/>
                  <a:pt x="9" y="77"/>
                  <a:pt x="0" y="72"/>
                </a:cubicBezTo>
                <a:cubicBezTo>
                  <a:pt x="11" y="73"/>
                  <a:pt x="22" y="70"/>
                  <a:pt x="31" y="63"/>
                </a:cubicBezTo>
                <a:cubicBezTo>
                  <a:pt x="22" y="63"/>
                  <a:pt x="14" y="57"/>
                  <a:pt x="12" y="49"/>
                </a:cubicBezTo>
                <a:cubicBezTo>
                  <a:pt x="15" y="49"/>
                  <a:pt x="18" y="49"/>
                  <a:pt x="21" y="48"/>
                </a:cubicBezTo>
                <a:cubicBezTo>
                  <a:pt x="11" y="47"/>
                  <a:pt x="4" y="38"/>
                  <a:pt x="4" y="28"/>
                </a:cubicBezTo>
                <a:cubicBezTo>
                  <a:pt x="7" y="30"/>
                  <a:pt x="10" y="31"/>
                  <a:pt x="14" y="31"/>
                </a:cubicBezTo>
                <a:cubicBezTo>
                  <a:pt x="4" y="25"/>
                  <a:pt x="2" y="13"/>
                  <a:pt x="7" y="3"/>
                </a:cubicBezTo>
                <a:cubicBezTo>
                  <a:pt x="17" y="16"/>
                  <a:pt x="33" y="24"/>
                  <a:pt x="50" y="25"/>
                </a:cubicBezTo>
                <a:cubicBezTo>
                  <a:pt x="47" y="12"/>
                  <a:pt x="56" y="0"/>
                  <a:pt x="70" y="0"/>
                </a:cubicBezTo>
                <a:cubicBezTo>
                  <a:pt x="75" y="0"/>
                  <a:pt x="81" y="2"/>
                  <a:pt x="85" y="6"/>
                </a:cubicBezTo>
                <a:cubicBezTo>
                  <a:pt x="89" y="5"/>
                  <a:pt x="94" y="3"/>
                  <a:pt x="98" y="1"/>
                </a:cubicBezTo>
                <a:cubicBezTo>
                  <a:pt x="96" y="6"/>
                  <a:pt x="93" y="10"/>
                  <a:pt x="89" y="12"/>
                </a:cubicBezTo>
                <a:cubicBezTo>
                  <a:pt x="93" y="12"/>
                  <a:pt x="97" y="11"/>
                  <a:pt x="100" y="9"/>
                </a:cubicBezTo>
                <a:cubicBezTo>
                  <a:pt x="98" y="13"/>
                  <a:pt x="94" y="17"/>
                  <a:pt x="90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8" name="Rectangle 58">
            <a:extLst>
              <a:ext uri="{FF2B5EF4-FFF2-40B4-BE49-F238E27FC236}">
                <a16:creationId xmlns:a16="http://schemas.microsoft.com/office/drawing/2014/main" id="{3B62AF73-23B5-4B3F-97A2-4596234ADE5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09794" y="5110936"/>
            <a:ext cx="2117" cy="2328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9" name="Rectangle 59">
            <a:extLst>
              <a:ext uri="{FF2B5EF4-FFF2-40B4-BE49-F238E27FC236}">
                <a16:creationId xmlns:a16="http://schemas.microsoft.com/office/drawing/2014/main" id="{47FB4949-C5D7-4BFF-B3F7-5EE5B529CC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09794" y="5110936"/>
            <a:ext cx="2117" cy="23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0" name="Freeform 60">
            <a:extLst>
              <a:ext uri="{FF2B5EF4-FFF2-40B4-BE49-F238E27FC236}">
                <a16:creationId xmlns:a16="http://schemas.microsoft.com/office/drawing/2014/main" id="{AA1B2459-7789-43D6-ADEC-08E154DDA3B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690177" y="5096120"/>
            <a:ext cx="198967" cy="289984"/>
          </a:xfrm>
          <a:custGeom>
            <a:avLst/>
            <a:gdLst>
              <a:gd name="T0" fmla="*/ 16 w 76"/>
              <a:gd name="T1" fmla="*/ 65 h 111"/>
              <a:gd name="T2" fmla="*/ 0 w 76"/>
              <a:gd name="T3" fmla="*/ 88 h 111"/>
              <a:gd name="T4" fmla="*/ 38 w 76"/>
              <a:gd name="T5" fmla="*/ 111 h 111"/>
              <a:gd name="T6" fmla="*/ 76 w 76"/>
              <a:gd name="T7" fmla="*/ 86 h 111"/>
              <a:gd name="T8" fmla="*/ 66 w 76"/>
              <a:gd name="T9" fmla="*/ 86 h 111"/>
              <a:gd name="T10" fmla="*/ 38 w 76"/>
              <a:gd name="T11" fmla="*/ 105 h 111"/>
              <a:gd name="T12" fmla="*/ 13 w 76"/>
              <a:gd name="T13" fmla="*/ 84 h 111"/>
              <a:gd name="T14" fmla="*/ 16 w 76"/>
              <a:gd name="T15" fmla="*/ 76 h 111"/>
              <a:gd name="T16" fmla="*/ 16 w 76"/>
              <a:gd name="T17" fmla="*/ 73 h 111"/>
              <a:gd name="T18" fmla="*/ 16 w 76"/>
              <a:gd name="T19" fmla="*/ 65 h 111"/>
              <a:gd name="T20" fmla="*/ 16 w 76"/>
              <a:gd name="T21" fmla="*/ 0 h 111"/>
              <a:gd name="T22" fmla="*/ 8 w 76"/>
              <a:gd name="T23" fmla="*/ 17 h 111"/>
              <a:gd name="T24" fmla="*/ 16 w 76"/>
              <a:gd name="T25" fmla="*/ 37 h 111"/>
              <a:gd name="T26" fmla="*/ 16 w 76"/>
              <a:gd name="T27" fmla="*/ 0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6" h="111">
                <a:moveTo>
                  <a:pt x="16" y="65"/>
                </a:moveTo>
                <a:cubicBezTo>
                  <a:pt x="6" y="71"/>
                  <a:pt x="0" y="80"/>
                  <a:pt x="0" y="88"/>
                </a:cubicBezTo>
                <a:cubicBezTo>
                  <a:pt x="0" y="102"/>
                  <a:pt x="18" y="111"/>
                  <a:pt x="38" y="111"/>
                </a:cubicBezTo>
                <a:cubicBezTo>
                  <a:pt x="60" y="111"/>
                  <a:pt x="75" y="99"/>
                  <a:pt x="76" y="86"/>
                </a:cubicBezTo>
                <a:cubicBezTo>
                  <a:pt x="66" y="86"/>
                  <a:pt x="66" y="86"/>
                  <a:pt x="66" y="86"/>
                </a:cubicBezTo>
                <a:cubicBezTo>
                  <a:pt x="65" y="97"/>
                  <a:pt x="58" y="105"/>
                  <a:pt x="38" y="105"/>
                </a:cubicBezTo>
                <a:cubicBezTo>
                  <a:pt x="24" y="105"/>
                  <a:pt x="13" y="95"/>
                  <a:pt x="13" y="84"/>
                </a:cubicBezTo>
                <a:cubicBezTo>
                  <a:pt x="13" y="82"/>
                  <a:pt x="14" y="79"/>
                  <a:pt x="16" y="76"/>
                </a:cubicBezTo>
                <a:cubicBezTo>
                  <a:pt x="16" y="75"/>
                  <a:pt x="16" y="74"/>
                  <a:pt x="16" y="73"/>
                </a:cubicBezTo>
                <a:cubicBezTo>
                  <a:pt x="16" y="65"/>
                  <a:pt x="16" y="65"/>
                  <a:pt x="16" y="65"/>
                </a:cubicBezTo>
                <a:moveTo>
                  <a:pt x="16" y="0"/>
                </a:moveTo>
                <a:cubicBezTo>
                  <a:pt x="11" y="4"/>
                  <a:pt x="8" y="11"/>
                  <a:pt x="8" y="17"/>
                </a:cubicBezTo>
                <a:cubicBezTo>
                  <a:pt x="8" y="25"/>
                  <a:pt x="11" y="32"/>
                  <a:pt x="16" y="37"/>
                </a:cubicBezTo>
                <a:cubicBezTo>
                  <a:pt x="16" y="0"/>
                  <a:pt x="16" y="0"/>
                  <a:pt x="16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1" name="Freeform 61">
            <a:extLst>
              <a:ext uri="{FF2B5EF4-FFF2-40B4-BE49-F238E27FC236}">
                <a16:creationId xmlns:a16="http://schemas.microsoft.com/office/drawing/2014/main" id="{6AB72DB9-F498-4F99-95E4-484AEA5B50F0}"/>
              </a:ext>
            </a:extLst>
          </p:cNvPr>
          <p:cNvSpPr>
            <a:spLocks/>
          </p:cNvSpPr>
          <p:nvPr userDrawn="1"/>
        </p:nvSpPr>
        <p:spPr bwMode="auto">
          <a:xfrm>
            <a:off x="8899727" y="5068603"/>
            <a:ext cx="110067" cy="105833"/>
          </a:xfrm>
          <a:custGeom>
            <a:avLst/>
            <a:gdLst>
              <a:gd name="T0" fmla="*/ 31 w 52"/>
              <a:gd name="T1" fmla="*/ 0 h 50"/>
              <a:gd name="T2" fmla="*/ 21 w 52"/>
              <a:gd name="T3" fmla="*/ 0 h 50"/>
              <a:gd name="T4" fmla="*/ 21 w 52"/>
              <a:gd name="T5" fmla="*/ 20 h 50"/>
              <a:gd name="T6" fmla="*/ 0 w 52"/>
              <a:gd name="T7" fmla="*/ 20 h 50"/>
              <a:gd name="T8" fmla="*/ 0 w 52"/>
              <a:gd name="T9" fmla="*/ 31 h 50"/>
              <a:gd name="T10" fmla="*/ 21 w 52"/>
              <a:gd name="T11" fmla="*/ 31 h 50"/>
              <a:gd name="T12" fmla="*/ 21 w 52"/>
              <a:gd name="T13" fmla="*/ 50 h 50"/>
              <a:gd name="T14" fmla="*/ 31 w 52"/>
              <a:gd name="T15" fmla="*/ 50 h 50"/>
              <a:gd name="T16" fmla="*/ 31 w 52"/>
              <a:gd name="T17" fmla="*/ 31 h 50"/>
              <a:gd name="T18" fmla="*/ 52 w 52"/>
              <a:gd name="T19" fmla="*/ 31 h 50"/>
              <a:gd name="T20" fmla="*/ 52 w 52"/>
              <a:gd name="T21" fmla="*/ 20 h 50"/>
              <a:gd name="T22" fmla="*/ 31 w 52"/>
              <a:gd name="T23" fmla="*/ 20 h 50"/>
              <a:gd name="T24" fmla="*/ 31 w 52"/>
              <a:gd name="T2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50">
                <a:moveTo>
                  <a:pt x="31" y="0"/>
                </a:moveTo>
                <a:lnTo>
                  <a:pt x="21" y="0"/>
                </a:lnTo>
                <a:lnTo>
                  <a:pt x="21" y="20"/>
                </a:lnTo>
                <a:lnTo>
                  <a:pt x="0" y="20"/>
                </a:lnTo>
                <a:lnTo>
                  <a:pt x="0" y="31"/>
                </a:lnTo>
                <a:lnTo>
                  <a:pt x="21" y="31"/>
                </a:lnTo>
                <a:lnTo>
                  <a:pt x="21" y="50"/>
                </a:lnTo>
                <a:lnTo>
                  <a:pt x="31" y="50"/>
                </a:lnTo>
                <a:lnTo>
                  <a:pt x="31" y="31"/>
                </a:lnTo>
                <a:lnTo>
                  <a:pt x="52" y="31"/>
                </a:lnTo>
                <a:lnTo>
                  <a:pt x="52" y="20"/>
                </a:lnTo>
                <a:lnTo>
                  <a:pt x="31" y="20"/>
                </a:lnTo>
                <a:lnTo>
                  <a:pt x="31" y="0"/>
                </a:lnTo>
                <a:close/>
              </a:path>
            </a:pathLst>
          </a:custGeom>
          <a:solidFill>
            <a:srgbClr val="FEF8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2" name="Freeform 62">
            <a:extLst>
              <a:ext uri="{FF2B5EF4-FFF2-40B4-BE49-F238E27FC236}">
                <a16:creationId xmlns:a16="http://schemas.microsoft.com/office/drawing/2014/main" id="{EB382B49-6986-43AC-9334-C7DC59E25518}"/>
              </a:ext>
            </a:extLst>
          </p:cNvPr>
          <p:cNvSpPr>
            <a:spLocks/>
          </p:cNvSpPr>
          <p:nvPr userDrawn="1"/>
        </p:nvSpPr>
        <p:spPr bwMode="auto">
          <a:xfrm>
            <a:off x="8899727" y="5068603"/>
            <a:ext cx="110067" cy="105833"/>
          </a:xfrm>
          <a:custGeom>
            <a:avLst/>
            <a:gdLst>
              <a:gd name="T0" fmla="*/ 31 w 52"/>
              <a:gd name="T1" fmla="*/ 0 h 50"/>
              <a:gd name="T2" fmla="*/ 21 w 52"/>
              <a:gd name="T3" fmla="*/ 0 h 50"/>
              <a:gd name="T4" fmla="*/ 21 w 52"/>
              <a:gd name="T5" fmla="*/ 20 h 50"/>
              <a:gd name="T6" fmla="*/ 0 w 52"/>
              <a:gd name="T7" fmla="*/ 20 h 50"/>
              <a:gd name="T8" fmla="*/ 0 w 52"/>
              <a:gd name="T9" fmla="*/ 31 h 50"/>
              <a:gd name="T10" fmla="*/ 21 w 52"/>
              <a:gd name="T11" fmla="*/ 31 h 50"/>
              <a:gd name="T12" fmla="*/ 21 w 52"/>
              <a:gd name="T13" fmla="*/ 50 h 50"/>
              <a:gd name="T14" fmla="*/ 31 w 52"/>
              <a:gd name="T15" fmla="*/ 50 h 50"/>
              <a:gd name="T16" fmla="*/ 31 w 52"/>
              <a:gd name="T17" fmla="*/ 31 h 50"/>
              <a:gd name="T18" fmla="*/ 52 w 52"/>
              <a:gd name="T19" fmla="*/ 31 h 50"/>
              <a:gd name="T20" fmla="*/ 52 w 52"/>
              <a:gd name="T21" fmla="*/ 20 h 50"/>
              <a:gd name="T22" fmla="*/ 31 w 52"/>
              <a:gd name="T23" fmla="*/ 20 h 50"/>
              <a:gd name="T24" fmla="*/ 31 w 52"/>
              <a:gd name="T25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2" h="50">
                <a:moveTo>
                  <a:pt x="31" y="0"/>
                </a:moveTo>
                <a:lnTo>
                  <a:pt x="21" y="0"/>
                </a:lnTo>
                <a:lnTo>
                  <a:pt x="21" y="20"/>
                </a:lnTo>
                <a:lnTo>
                  <a:pt x="0" y="20"/>
                </a:lnTo>
                <a:lnTo>
                  <a:pt x="0" y="31"/>
                </a:lnTo>
                <a:lnTo>
                  <a:pt x="21" y="31"/>
                </a:lnTo>
                <a:lnTo>
                  <a:pt x="21" y="50"/>
                </a:lnTo>
                <a:lnTo>
                  <a:pt x="31" y="50"/>
                </a:lnTo>
                <a:lnTo>
                  <a:pt x="31" y="31"/>
                </a:lnTo>
                <a:lnTo>
                  <a:pt x="52" y="31"/>
                </a:lnTo>
                <a:lnTo>
                  <a:pt x="52" y="20"/>
                </a:lnTo>
                <a:lnTo>
                  <a:pt x="31" y="20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3" name="Freeform 63">
            <a:extLst>
              <a:ext uri="{FF2B5EF4-FFF2-40B4-BE49-F238E27FC236}">
                <a16:creationId xmlns:a16="http://schemas.microsoft.com/office/drawing/2014/main" id="{5993E839-EC53-491F-839A-77371181D620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732510" y="5068603"/>
            <a:ext cx="158751" cy="254000"/>
          </a:xfrm>
          <a:custGeom>
            <a:avLst/>
            <a:gdLst>
              <a:gd name="T0" fmla="*/ 27 w 61"/>
              <a:gd name="T1" fmla="*/ 50 h 97"/>
              <a:gd name="T2" fmla="*/ 26 w 61"/>
              <a:gd name="T3" fmla="*/ 50 h 97"/>
              <a:gd name="T4" fmla="*/ 6 w 61"/>
              <a:gd name="T5" fmla="*/ 28 h 97"/>
              <a:gd name="T6" fmla="*/ 20 w 61"/>
              <a:gd name="T7" fmla="*/ 6 h 97"/>
              <a:gd name="T8" fmla="*/ 20 w 61"/>
              <a:gd name="T9" fmla="*/ 6 h 97"/>
              <a:gd name="T10" fmla="*/ 40 w 61"/>
              <a:gd name="T11" fmla="*/ 29 h 97"/>
              <a:gd name="T12" fmla="*/ 27 w 61"/>
              <a:gd name="T13" fmla="*/ 50 h 97"/>
              <a:gd name="T14" fmla="*/ 61 w 61"/>
              <a:gd name="T15" fmla="*/ 0 h 97"/>
              <a:gd name="T16" fmla="*/ 25 w 61"/>
              <a:gd name="T17" fmla="*/ 0 h 97"/>
              <a:gd name="T18" fmla="*/ 0 w 61"/>
              <a:gd name="T19" fmla="*/ 11 h 97"/>
              <a:gd name="T20" fmla="*/ 0 w 61"/>
              <a:gd name="T21" fmla="*/ 48 h 97"/>
              <a:gd name="T22" fmla="*/ 19 w 61"/>
              <a:gd name="T23" fmla="*/ 55 h 97"/>
              <a:gd name="T24" fmla="*/ 23 w 61"/>
              <a:gd name="T25" fmla="*/ 55 h 97"/>
              <a:gd name="T26" fmla="*/ 21 w 61"/>
              <a:gd name="T27" fmla="*/ 62 h 97"/>
              <a:gd name="T28" fmla="*/ 26 w 61"/>
              <a:gd name="T29" fmla="*/ 71 h 97"/>
              <a:gd name="T30" fmla="*/ 19 w 61"/>
              <a:gd name="T31" fmla="*/ 71 h 97"/>
              <a:gd name="T32" fmla="*/ 0 w 61"/>
              <a:gd name="T33" fmla="*/ 76 h 97"/>
              <a:gd name="T34" fmla="*/ 0 w 61"/>
              <a:gd name="T35" fmla="*/ 84 h 97"/>
              <a:gd name="T36" fmla="*/ 0 w 61"/>
              <a:gd name="T37" fmla="*/ 87 h 97"/>
              <a:gd name="T38" fmla="*/ 24 w 61"/>
              <a:gd name="T39" fmla="*/ 76 h 97"/>
              <a:gd name="T40" fmla="*/ 24 w 61"/>
              <a:gd name="T41" fmla="*/ 76 h 97"/>
              <a:gd name="T42" fmla="*/ 33 w 61"/>
              <a:gd name="T43" fmla="*/ 77 h 97"/>
              <a:gd name="T44" fmla="*/ 49 w 61"/>
              <a:gd name="T45" fmla="*/ 92 h 97"/>
              <a:gd name="T46" fmla="*/ 50 w 61"/>
              <a:gd name="T47" fmla="*/ 96 h 97"/>
              <a:gd name="T48" fmla="*/ 50 w 61"/>
              <a:gd name="T49" fmla="*/ 97 h 97"/>
              <a:gd name="T50" fmla="*/ 60 w 61"/>
              <a:gd name="T51" fmla="*/ 97 h 97"/>
              <a:gd name="T52" fmla="*/ 61 w 61"/>
              <a:gd name="T53" fmla="*/ 94 h 97"/>
              <a:gd name="T54" fmla="*/ 47 w 61"/>
              <a:gd name="T55" fmla="*/ 69 h 97"/>
              <a:gd name="T56" fmla="*/ 36 w 61"/>
              <a:gd name="T57" fmla="*/ 58 h 97"/>
              <a:gd name="T58" fmla="*/ 43 w 61"/>
              <a:gd name="T59" fmla="*/ 48 h 97"/>
              <a:gd name="T60" fmla="*/ 54 w 61"/>
              <a:gd name="T61" fmla="*/ 29 h 97"/>
              <a:gd name="T62" fmla="*/ 44 w 61"/>
              <a:gd name="T63" fmla="*/ 8 h 97"/>
              <a:gd name="T64" fmla="*/ 53 w 61"/>
              <a:gd name="T65" fmla="*/ 8 h 97"/>
              <a:gd name="T66" fmla="*/ 61 w 61"/>
              <a:gd name="T67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1" h="97">
                <a:moveTo>
                  <a:pt x="27" y="50"/>
                </a:moveTo>
                <a:cubicBezTo>
                  <a:pt x="26" y="50"/>
                  <a:pt x="26" y="50"/>
                  <a:pt x="26" y="50"/>
                </a:cubicBezTo>
                <a:cubicBezTo>
                  <a:pt x="16" y="49"/>
                  <a:pt x="7" y="40"/>
                  <a:pt x="6" y="28"/>
                </a:cubicBezTo>
                <a:cubicBezTo>
                  <a:pt x="4" y="15"/>
                  <a:pt x="10" y="6"/>
                  <a:pt x="20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30" y="6"/>
                  <a:pt x="38" y="16"/>
                  <a:pt x="40" y="29"/>
                </a:cubicBezTo>
                <a:cubicBezTo>
                  <a:pt x="41" y="42"/>
                  <a:pt x="36" y="50"/>
                  <a:pt x="27" y="50"/>
                </a:cubicBezTo>
                <a:moveTo>
                  <a:pt x="61" y="0"/>
                </a:moveTo>
                <a:cubicBezTo>
                  <a:pt x="61" y="0"/>
                  <a:pt x="35" y="0"/>
                  <a:pt x="25" y="0"/>
                </a:cubicBezTo>
                <a:cubicBezTo>
                  <a:pt x="15" y="0"/>
                  <a:pt x="6" y="4"/>
                  <a:pt x="0" y="11"/>
                </a:cubicBezTo>
                <a:cubicBezTo>
                  <a:pt x="0" y="48"/>
                  <a:pt x="0" y="48"/>
                  <a:pt x="0" y="48"/>
                </a:cubicBezTo>
                <a:cubicBezTo>
                  <a:pt x="4" y="52"/>
                  <a:pt x="11" y="55"/>
                  <a:pt x="19" y="55"/>
                </a:cubicBezTo>
                <a:cubicBezTo>
                  <a:pt x="20" y="55"/>
                  <a:pt x="21" y="55"/>
                  <a:pt x="23" y="55"/>
                </a:cubicBezTo>
                <a:cubicBezTo>
                  <a:pt x="21" y="57"/>
                  <a:pt x="21" y="59"/>
                  <a:pt x="21" y="62"/>
                </a:cubicBezTo>
                <a:cubicBezTo>
                  <a:pt x="21" y="66"/>
                  <a:pt x="23" y="69"/>
                  <a:pt x="26" y="71"/>
                </a:cubicBezTo>
                <a:cubicBezTo>
                  <a:pt x="24" y="71"/>
                  <a:pt x="22" y="71"/>
                  <a:pt x="19" y="71"/>
                </a:cubicBezTo>
                <a:cubicBezTo>
                  <a:pt x="12" y="71"/>
                  <a:pt x="5" y="73"/>
                  <a:pt x="0" y="7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85"/>
                  <a:pt x="0" y="86"/>
                  <a:pt x="0" y="87"/>
                </a:cubicBezTo>
                <a:cubicBezTo>
                  <a:pt x="4" y="80"/>
                  <a:pt x="13" y="76"/>
                  <a:pt x="24" y="76"/>
                </a:cubicBezTo>
                <a:cubicBezTo>
                  <a:pt x="24" y="76"/>
                  <a:pt x="24" y="76"/>
                  <a:pt x="24" y="76"/>
                </a:cubicBezTo>
                <a:cubicBezTo>
                  <a:pt x="27" y="76"/>
                  <a:pt x="31" y="76"/>
                  <a:pt x="33" y="77"/>
                </a:cubicBezTo>
                <a:cubicBezTo>
                  <a:pt x="41" y="83"/>
                  <a:pt x="48" y="86"/>
                  <a:pt x="49" y="92"/>
                </a:cubicBezTo>
                <a:cubicBezTo>
                  <a:pt x="49" y="93"/>
                  <a:pt x="50" y="95"/>
                  <a:pt x="50" y="96"/>
                </a:cubicBezTo>
                <a:cubicBezTo>
                  <a:pt x="50" y="96"/>
                  <a:pt x="50" y="97"/>
                  <a:pt x="50" y="97"/>
                </a:cubicBezTo>
                <a:cubicBezTo>
                  <a:pt x="60" y="97"/>
                  <a:pt x="60" y="97"/>
                  <a:pt x="60" y="97"/>
                </a:cubicBezTo>
                <a:cubicBezTo>
                  <a:pt x="61" y="96"/>
                  <a:pt x="61" y="95"/>
                  <a:pt x="61" y="94"/>
                </a:cubicBezTo>
                <a:cubicBezTo>
                  <a:pt x="61" y="84"/>
                  <a:pt x="58" y="78"/>
                  <a:pt x="47" y="69"/>
                </a:cubicBezTo>
                <a:cubicBezTo>
                  <a:pt x="43" y="67"/>
                  <a:pt x="36" y="62"/>
                  <a:pt x="36" y="58"/>
                </a:cubicBezTo>
                <a:cubicBezTo>
                  <a:pt x="36" y="54"/>
                  <a:pt x="37" y="52"/>
                  <a:pt x="43" y="48"/>
                </a:cubicBezTo>
                <a:cubicBezTo>
                  <a:pt x="50" y="43"/>
                  <a:pt x="54" y="36"/>
                  <a:pt x="54" y="29"/>
                </a:cubicBezTo>
                <a:cubicBezTo>
                  <a:pt x="54" y="20"/>
                  <a:pt x="50" y="12"/>
                  <a:pt x="44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61" y="0"/>
                  <a:pt x="61" y="0"/>
                  <a:pt x="61" y="0"/>
                </a:cubicBezTo>
              </a:path>
            </a:pathLst>
          </a:custGeom>
          <a:solidFill>
            <a:srgbClr val="FEF8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4" name="Freeform 90">
            <a:extLst>
              <a:ext uri="{FF2B5EF4-FFF2-40B4-BE49-F238E27FC236}">
                <a16:creationId xmlns:a16="http://schemas.microsoft.com/office/drawing/2014/main" id="{159B58CB-5378-45C1-B32D-FE866C777E1B}"/>
              </a:ext>
            </a:extLst>
          </p:cNvPr>
          <p:cNvSpPr>
            <a:spLocks/>
          </p:cNvSpPr>
          <p:nvPr userDrawn="1"/>
        </p:nvSpPr>
        <p:spPr bwMode="auto">
          <a:xfrm>
            <a:off x="1869124" y="5072203"/>
            <a:ext cx="167217" cy="309033"/>
          </a:xfrm>
          <a:custGeom>
            <a:avLst/>
            <a:gdLst>
              <a:gd name="T0" fmla="*/ 0 w 64"/>
              <a:gd name="T1" fmla="*/ 64 h 119"/>
              <a:gd name="T2" fmla="*/ 0 w 64"/>
              <a:gd name="T3" fmla="*/ 40 h 119"/>
              <a:gd name="T4" fmla="*/ 18 w 64"/>
              <a:gd name="T5" fmla="*/ 40 h 119"/>
              <a:gd name="T6" fmla="*/ 18 w 64"/>
              <a:gd name="T7" fmla="*/ 31 h 119"/>
              <a:gd name="T8" fmla="*/ 45 w 64"/>
              <a:gd name="T9" fmla="*/ 0 h 119"/>
              <a:gd name="T10" fmla="*/ 64 w 64"/>
              <a:gd name="T11" fmla="*/ 0 h 119"/>
              <a:gd name="T12" fmla="*/ 64 w 64"/>
              <a:gd name="T13" fmla="*/ 24 h 119"/>
              <a:gd name="T14" fmla="*/ 45 w 64"/>
              <a:gd name="T15" fmla="*/ 24 h 119"/>
              <a:gd name="T16" fmla="*/ 40 w 64"/>
              <a:gd name="T17" fmla="*/ 30 h 119"/>
              <a:gd name="T18" fmla="*/ 40 w 64"/>
              <a:gd name="T19" fmla="*/ 40 h 119"/>
              <a:gd name="T20" fmla="*/ 64 w 64"/>
              <a:gd name="T21" fmla="*/ 40 h 119"/>
              <a:gd name="T22" fmla="*/ 64 w 64"/>
              <a:gd name="T23" fmla="*/ 64 h 119"/>
              <a:gd name="T24" fmla="*/ 40 w 64"/>
              <a:gd name="T25" fmla="*/ 64 h 119"/>
              <a:gd name="T26" fmla="*/ 40 w 64"/>
              <a:gd name="T27" fmla="*/ 119 h 119"/>
              <a:gd name="T28" fmla="*/ 18 w 64"/>
              <a:gd name="T29" fmla="*/ 119 h 119"/>
              <a:gd name="T30" fmla="*/ 18 w 64"/>
              <a:gd name="T31" fmla="*/ 64 h 119"/>
              <a:gd name="T32" fmla="*/ 0 w 64"/>
              <a:gd name="T33" fmla="*/ 64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4" h="119">
                <a:moveTo>
                  <a:pt x="0" y="64"/>
                </a:moveTo>
                <a:cubicBezTo>
                  <a:pt x="0" y="40"/>
                  <a:pt x="0" y="40"/>
                  <a:pt x="0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14"/>
                  <a:pt x="30" y="0"/>
                  <a:pt x="4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24"/>
                  <a:pt x="64" y="24"/>
                  <a:pt x="64" y="24"/>
                </a:cubicBezTo>
                <a:cubicBezTo>
                  <a:pt x="45" y="24"/>
                  <a:pt x="45" y="24"/>
                  <a:pt x="45" y="24"/>
                </a:cubicBezTo>
                <a:cubicBezTo>
                  <a:pt x="43" y="24"/>
                  <a:pt x="40" y="26"/>
                  <a:pt x="40" y="30"/>
                </a:cubicBezTo>
                <a:cubicBezTo>
                  <a:pt x="40" y="40"/>
                  <a:pt x="40" y="40"/>
                  <a:pt x="40" y="40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64"/>
                  <a:pt x="64" y="64"/>
                  <a:pt x="64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119"/>
                  <a:pt x="40" y="119"/>
                  <a:pt x="40" y="119"/>
                </a:cubicBezTo>
                <a:cubicBezTo>
                  <a:pt x="18" y="119"/>
                  <a:pt x="18" y="119"/>
                  <a:pt x="18" y="119"/>
                </a:cubicBezTo>
                <a:cubicBezTo>
                  <a:pt x="18" y="64"/>
                  <a:pt x="18" y="64"/>
                  <a:pt x="18" y="64"/>
                </a:cubicBezTo>
                <a:lnTo>
                  <a:pt x="0" y="6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7C841D-3CA7-4BD3-AD6E-EAC0D8ABD457}"/>
              </a:ext>
            </a:extLst>
          </p:cNvPr>
          <p:cNvGrpSpPr/>
          <p:nvPr userDrawn="1"/>
        </p:nvGrpSpPr>
        <p:grpSpPr>
          <a:xfrm>
            <a:off x="8603968" y="4964252"/>
            <a:ext cx="547462" cy="545244"/>
            <a:chOff x="2809875" y="2679700"/>
            <a:chExt cx="392113" cy="390525"/>
          </a:xfrm>
        </p:grpSpPr>
        <p:sp>
          <p:nvSpPr>
            <p:cNvPr id="26" name="Oval 70">
              <a:extLst>
                <a:ext uri="{FF2B5EF4-FFF2-40B4-BE49-F238E27FC236}">
                  <a16:creationId xmlns:a16="http://schemas.microsoft.com/office/drawing/2014/main" id="{AFEE6EC3-87CB-4F9C-A213-87F66295C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7" name="Freeform 71">
              <a:extLst>
                <a:ext uri="{FF2B5EF4-FFF2-40B4-BE49-F238E27FC236}">
                  <a16:creationId xmlns:a16="http://schemas.microsoft.com/office/drawing/2014/main" id="{8B86EE28-D8D7-4EFC-9DE3-85850CC04D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B123F5E-7710-4DBB-BD5D-A997FD2F27BC}"/>
              </a:ext>
            </a:extLst>
          </p:cNvPr>
          <p:cNvGrpSpPr/>
          <p:nvPr userDrawn="1"/>
        </p:nvGrpSpPr>
        <p:grpSpPr>
          <a:xfrm>
            <a:off x="1710279" y="4964252"/>
            <a:ext cx="529501" cy="529501"/>
            <a:chOff x="4378325" y="2157413"/>
            <a:chExt cx="392113" cy="392113"/>
          </a:xfrm>
        </p:grpSpPr>
        <p:sp>
          <p:nvSpPr>
            <p:cNvPr id="29" name="Oval 113">
              <a:extLst>
                <a:ext uri="{FF2B5EF4-FFF2-40B4-BE49-F238E27FC236}">
                  <a16:creationId xmlns:a16="http://schemas.microsoft.com/office/drawing/2014/main" id="{0E8551F7-3BC6-4C2B-893F-8C1ADA04D0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14">
              <a:extLst>
                <a:ext uri="{FF2B5EF4-FFF2-40B4-BE49-F238E27FC236}">
                  <a16:creationId xmlns:a16="http://schemas.microsoft.com/office/drawing/2014/main" id="{6AC816F8-FEA1-4304-A471-B01DFC8D19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9882E4CB-3C4E-4BCE-ACAE-54334DBA4D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04513" y="5102779"/>
            <a:ext cx="2355850" cy="26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Username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3BF3C3BA-94CE-43A7-AE2A-B117C782E0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91309" y="5102779"/>
            <a:ext cx="2355850" cy="26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Username</a:t>
            </a:r>
          </a:p>
        </p:txBody>
      </p:sp>
      <p:sp>
        <p:nvSpPr>
          <p:cNvPr id="33" name="Text Placeholder 2">
            <a:extLst>
              <a:ext uri="{FF2B5EF4-FFF2-40B4-BE49-F238E27FC236}">
                <a16:creationId xmlns:a16="http://schemas.microsoft.com/office/drawing/2014/main" id="{A6394F84-4F74-4948-8A4E-2237225EB5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03796" y="5078185"/>
            <a:ext cx="2355850" cy="2681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25582724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20722D-C386-48A8-832E-BEFB7E163D87}"/>
              </a:ext>
            </a:extLst>
          </p:cNvPr>
          <p:cNvSpPr/>
          <p:nvPr userDrawn="1"/>
        </p:nvSpPr>
        <p:spPr>
          <a:xfrm>
            <a:off x="867163" y="2544722"/>
            <a:ext cx="2660924" cy="326192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4015E1-3C59-48D8-9F16-694625A374B3}"/>
              </a:ext>
            </a:extLst>
          </p:cNvPr>
          <p:cNvGrpSpPr/>
          <p:nvPr userDrawn="1"/>
        </p:nvGrpSpPr>
        <p:grpSpPr>
          <a:xfrm>
            <a:off x="5052977" y="2037809"/>
            <a:ext cx="1009948" cy="1009948"/>
            <a:chOff x="3328988" y="3201988"/>
            <a:chExt cx="392113" cy="392113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id="{048D2759-9DB6-4951-955A-B50F27360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F51B14D2-E4FA-43E9-AC7F-5C73F9C2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D83D4F-8900-43B3-8C7A-527AA24273E3}"/>
              </a:ext>
            </a:extLst>
          </p:cNvPr>
          <p:cNvGrpSpPr/>
          <p:nvPr userDrawn="1"/>
        </p:nvGrpSpPr>
        <p:grpSpPr>
          <a:xfrm>
            <a:off x="5052977" y="5389933"/>
            <a:ext cx="1009948" cy="1005857"/>
            <a:chOff x="2809875" y="2679700"/>
            <a:chExt cx="392113" cy="390525"/>
          </a:xfrm>
        </p:grpSpPr>
        <p:sp>
          <p:nvSpPr>
            <p:cNvPr id="39" name="Oval 70">
              <a:extLst>
                <a:ext uri="{FF2B5EF4-FFF2-40B4-BE49-F238E27FC236}">
                  <a16:creationId xmlns:a16="http://schemas.microsoft.com/office/drawing/2014/main" id="{82844D25-9F70-4E6A-AE9D-D6BF2BAF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D371B08C-40B0-4F03-87D5-A98B65938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41" name="Oval 46">
            <a:extLst>
              <a:ext uri="{FF2B5EF4-FFF2-40B4-BE49-F238E27FC236}">
                <a16:creationId xmlns:a16="http://schemas.microsoft.com/office/drawing/2014/main" id="{3186A8C4-65A2-4797-8EBF-56B0404E3D9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52977" y="3713871"/>
            <a:ext cx="1009948" cy="1009948"/>
          </a:xfrm>
          <a:prstGeom prst="ellipse">
            <a:avLst/>
          </a:prstGeom>
          <a:solidFill>
            <a:srgbClr val="2D2D37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42" name="Oval 46">
            <a:extLst>
              <a:ext uri="{FF2B5EF4-FFF2-40B4-BE49-F238E27FC236}">
                <a16:creationId xmlns:a16="http://schemas.microsoft.com/office/drawing/2014/main" id="{D7584215-21B6-4AD4-93FD-178379FAF3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291837" y="3950350"/>
            <a:ext cx="539352" cy="5393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6D0D5EA-0FC2-4816-9DD6-5026B7C3476B}"/>
              </a:ext>
            </a:extLst>
          </p:cNvPr>
          <p:cNvGrpSpPr/>
          <p:nvPr userDrawn="1"/>
        </p:nvGrpSpPr>
        <p:grpSpPr>
          <a:xfrm>
            <a:off x="5179795" y="3833086"/>
            <a:ext cx="763436" cy="763436"/>
            <a:chOff x="4378325" y="2157413"/>
            <a:chExt cx="392113" cy="392113"/>
          </a:xfrm>
        </p:grpSpPr>
        <p:sp>
          <p:nvSpPr>
            <p:cNvPr id="44" name="Oval 113">
              <a:extLst>
                <a:ext uri="{FF2B5EF4-FFF2-40B4-BE49-F238E27FC236}">
                  <a16:creationId xmlns:a16="http://schemas.microsoft.com/office/drawing/2014/main" id="{20D301FE-1CA5-40FC-8D32-D0F552770D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8325" y="2157413"/>
              <a:ext cx="392113" cy="392113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4">
              <a:extLst>
                <a:ext uri="{FF2B5EF4-FFF2-40B4-BE49-F238E27FC236}">
                  <a16:creationId xmlns:a16="http://schemas.microsoft.com/office/drawing/2014/main" id="{631AB385-759B-4A7C-9CED-7F6A2EBD6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9763" y="2230438"/>
              <a:ext cx="247650" cy="241300"/>
            </a:xfrm>
            <a:custGeom>
              <a:avLst/>
              <a:gdLst>
                <a:gd name="T0" fmla="*/ 63 w 126"/>
                <a:gd name="T1" fmla="*/ 0 h 123"/>
                <a:gd name="T2" fmla="*/ 0 w 126"/>
                <a:gd name="T3" fmla="*/ 63 h 123"/>
                <a:gd name="T4" fmla="*/ 42 w 126"/>
                <a:gd name="T5" fmla="*/ 123 h 123"/>
                <a:gd name="T6" fmla="*/ 42 w 126"/>
                <a:gd name="T7" fmla="*/ 123 h 123"/>
                <a:gd name="T8" fmla="*/ 44 w 126"/>
                <a:gd name="T9" fmla="*/ 123 h 123"/>
                <a:gd name="T10" fmla="*/ 47 w 126"/>
                <a:gd name="T11" fmla="*/ 119 h 123"/>
                <a:gd name="T12" fmla="*/ 47 w 126"/>
                <a:gd name="T13" fmla="*/ 119 h 123"/>
                <a:gd name="T14" fmla="*/ 47 w 126"/>
                <a:gd name="T15" fmla="*/ 119 h 123"/>
                <a:gd name="T16" fmla="*/ 47 w 126"/>
                <a:gd name="T17" fmla="*/ 108 h 123"/>
                <a:gd name="T18" fmla="*/ 34 w 126"/>
                <a:gd name="T19" fmla="*/ 108 h 123"/>
                <a:gd name="T20" fmla="*/ 25 w 126"/>
                <a:gd name="T21" fmla="*/ 98 h 123"/>
                <a:gd name="T22" fmla="*/ 17 w 126"/>
                <a:gd name="T23" fmla="*/ 89 h 123"/>
                <a:gd name="T24" fmla="*/ 26 w 126"/>
                <a:gd name="T25" fmla="*/ 90 h 123"/>
                <a:gd name="T26" fmla="*/ 40 w 126"/>
                <a:gd name="T27" fmla="*/ 101 h 123"/>
                <a:gd name="T28" fmla="*/ 48 w 126"/>
                <a:gd name="T29" fmla="*/ 99 h 123"/>
                <a:gd name="T30" fmla="*/ 51 w 126"/>
                <a:gd name="T31" fmla="*/ 92 h 123"/>
                <a:gd name="T32" fmla="*/ 22 w 126"/>
                <a:gd name="T33" fmla="*/ 62 h 123"/>
                <a:gd name="T34" fmla="*/ 29 w 126"/>
                <a:gd name="T35" fmla="*/ 43 h 123"/>
                <a:gd name="T36" fmla="*/ 30 w 126"/>
                <a:gd name="T37" fmla="*/ 26 h 123"/>
                <a:gd name="T38" fmla="*/ 47 w 126"/>
                <a:gd name="T39" fmla="*/ 33 h 123"/>
                <a:gd name="T40" fmla="*/ 63 w 126"/>
                <a:gd name="T41" fmla="*/ 31 h 123"/>
                <a:gd name="T42" fmla="*/ 63 w 126"/>
                <a:gd name="T43" fmla="*/ 31 h 123"/>
                <a:gd name="T44" fmla="*/ 63 w 126"/>
                <a:gd name="T45" fmla="*/ 31 h 123"/>
                <a:gd name="T46" fmla="*/ 63 w 126"/>
                <a:gd name="T47" fmla="*/ 31 h 123"/>
                <a:gd name="T48" fmla="*/ 63 w 126"/>
                <a:gd name="T49" fmla="*/ 31 h 123"/>
                <a:gd name="T50" fmla="*/ 79 w 126"/>
                <a:gd name="T51" fmla="*/ 33 h 123"/>
                <a:gd name="T52" fmla="*/ 96 w 126"/>
                <a:gd name="T53" fmla="*/ 26 h 123"/>
                <a:gd name="T54" fmla="*/ 97 w 126"/>
                <a:gd name="T55" fmla="*/ 43 h 123"/>
                <a:gd name="T56" fmla="*/ 104 w 126"/>
                <a:gd name="T57" fmla="*/ 62 h 123"/>
                <a:gd name="T58" fmla="*/ 75 w 126"/>
                <a:gd name="T59" fmla="*/ 92 h 123"/>
                <a:gd name="T60" fmla="*/ 79 w 126"/>
                <a:gd name="T61" fmla="*/ 103 h 123"/>
                <a:gd name="T62" fmla="*/ 79 w 126"/>
                <a:gd name="T63" fmla="*/ 119 h 123"/>
                <a:gd name="T64" fmla="*/ 82 w 126"/>
                <a:gd name="T65" fmla="*/ 123 h 123"/>
                <a:gd name="T66" fmla="*/ 83 w 126"/>
                <a:gd name="T67" fmla="*/ 123 h 123"/>
                <a:gd name="T68" fmla="*/ 84 w 126"/>
                <a:gd name="T69" fmla="*/ 123 h 123"/>
                <a:gd name="T70" fmla="*/ 126 w 126"/>
                <a:gd name="T71" fmla="*/ 63 h 123"/>
                <a:gd name="T72" fmla="*/ 63 w 126"/>
                <a:gd name="T7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6" h="123">
                  <a:moveTo>
                    <a:pt x="63" y="0"/>
                  </a:moveTo>
                  <a:cubicBezTo>
                    <a:pt x="28" y="0"/>
                    <a:pt x="0" y="28"/>
                    <a:pt x="0" y="63"/>
                  </a:cubicBezTo>
                  <a:cubicBezTo>
                    <a:pt x="0" y="91"/>
                    <a:pt x="17" y="114"/>
                    <a:pt x="42" y="123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43" y="123"/>
                    <a:pt x="43" y="123"/>
                    <a:pt x="44" y="123"/>
                  </a:cubicBezTo>
                  <a:cubicBezTo>
                    <a:pt x="46" y="123"/>
                    <a:pt x="47" y="122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7" y="116"/>
                    <a:pt x="47" y="112"/>
                    <a:pt x="47" y="108"/>
                  </a:cubicBezTo>
                  <a:cubicBezTo>
                    <a:pt x="43" y="109"/>
                    <a:pt x="37" y="110"/>
                    <a:pt x="34" y="108"/>
                  </a:cubicBezTo>
                  <a:cubicBezTo>
                    <a:pt x="30" y="106"/>
                    <a:pt x="27" y="103"/>
                    <a:pt x="25" y="98"/>
                  </a:cubicBezTo>
                  <a:cubicBezTo>
                    <a:pt x="23" y="92"/>
                    <a:pt x="17" y="90"/>
                    <a:pt x="17" y="89"/>
                  </a:cubicBezTo>
                  <a:cubicBezTo>
                    <a:pt x="16" y="88"/>
                    <a:pt x="23" y="86"/>
                    <a:pt x="26" y="90"/>
                  </a:cubicBezTo>
                  <a:cubicBezTo>
                    <a:pt x="30" y="94"/>
                    <a:pt x="33" y="102"/>
                    <a:pt x="40" y="101"/>
                  </a:cubicBezTo>
                  <a:cubicBezTo>
                    <a:pt x="44" y="100"/>
                    <a:pt x="46" y="100"/>
                    <a:pt x="48" y="99"/>
                  </a:cubicBezTo>
                  <a:cubicBezTo>
                    <a:pt x="48" y="97"/>
                    <a:pt x="49" y="94"/>
                    <a:pt x="51" y="92"/>
                  </a:cubicBezTo>
                  <a:cubicBezTo>
                    <a:pt x="34" y="89"/>
                    <a:pt x="22" y="80"/>
                    <a:pt x="22" y="62"/>
                  </a:cubicBezTo>
                  <a:cubicBezTo>
                    <a:pt x="22" y="54"/>
                    <a:pt x="25" y="47"/>
                    <a:pt x="29" y="43"/>
                  </a:cubicBezTo>
                  <a:cubicBezTo>
                    <a:pt x="28" y="39"/>
                    <a:pt x="27" y="30"/>
                    <a:pt x="30" y="26"/>
                  </a:cubicBezTo>
                  <a:cubicBezTo>
                    <a:pt x="30" y="26"/>
                    <a:pt x="35" y="24"/>
                    <a:pt x="47" y="33"/>
                  </a:cubicBezTo>
                  <a:cubicBezTo>
                    <a:pt x="52" y="32"/>
                    <a:pt x="57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9" y="31"/>
                    <a:pt x="74" y="32"/>
                    <a:pt x="79" y="33"/>
                  </a:cubicBezTo>
                  <a:cubicBezTo>
                    <a:pt x="92" y="24"/>
                    <a:pt x="96" y="26"/>
                    <a:pt x="96" y="26"/>
                  </a:cubicBezTo>
                  <a:cubicBezTo>
                    <a:pt x="99" y="30"/>
                    <a:pt x="98" y="39"/>
                    <a:pt x="97" y="43"/>
                  </a:cubicBezTo>
                  <a:cubicBezTo>
                    <a:pt x="101" y="47"/>
                    <a:pt x="104" y="54"/>
                    <a:pt x="104" y="62"/>
                  </a:cubicBezTo>
                  <a:cubicBezTo>
                    <a:pt x="104" y="80"/>
                    <a:pt x="92" y="89"/>
                    <a:pt x="75" y="92"/>
                  </a:cubicBezTo>
                  <a:cubicBezTo>
                    <a:pt x="79" y="95"/>
                    <a:pt x="79" y="101"/>
                    <a:pt x="79" y="103"/>
                  </a:cubicBezTo>
                  <a:cubicBezTo>
                    <a:pt x="79" y="105"/>
                    <a:pt x="79" y="119"/>
                    <a:pt x="79" y="119"/>
                  </a:cubicBezTo>
                  <a:cubicBezTo>
                    <a:pt x="79" y="122"/>
                    <a:pt x="80" y="123"/>
                    <a:pt x="82" y="123"/>
                  </a:cubicBezTo>
                  <a:cubicBezTo>
                    <a:pt x="83" y="123"/>
                    <a:pt x="83" y="123"/>
                    <a:pt x="83" y="123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109" y="114"/>
                    <a:pt x="126" y="91"/>
                    <a:pt x="126" y="63"/>
                  </a:cubicBezTo>
                  <a:cubicBezTo>
                    <a:pt x="126" y="28"/>
                    <a:pt x="98" y="0"/>
                    <a:pt x="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D31A81DB-738A-45AD-B996-2339829D9B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6941" y="17475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Myanmar Text" panose="020B0502040204020203" pitchFamily="34" charset="0"/>
                <a:ea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r>
              <a:rPr lang="en-US" dirty="0"/>
              <a:t>Personal profile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6A98F187-8B28-4BB4-94DA-1BF2E1A3E0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7474" y="2325226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11FA7DC9-356B-4588-9414-01D1849CBF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7474" y="4014050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6C3908C-2182-4F4B-83D0-398CD98089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7474" y="5591136"/>
            <a:ext cx="3877110" cy="4310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0164C68-E787-4C76-AAE7-5FC22C910C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7250" y="5153025"/>
            <a:ext cx="2670175" cy="6540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4079647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8ADDC4-133D-43F8-B997-F71DC8D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BB5A4B-2F21-45EB-B979-69D9E6A0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7"/>
            <a:ext cx="11519452" cy="48502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84742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9643239" cy="48496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9643239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04183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0740" y="1085316"/>
            <a:ext cx="4934309" cy="48841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7C9B65-24A6-46E2-A8D2-A944C783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4648545" cy="4884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EBE9B5F-3F49-4C31-9FEC-A0A58A1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71451"/>
            <a:ext cx="9686372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079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59F-9B86-4FA0-A9C2-8F1D124E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9770-7324-48F6-821F-A18BF925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E0D7BCD4-EC54-48B8-93D4-8BF0E77137B8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94284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933FDB5-4F5D-4867-9FA7-BE721FF2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77590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DD0B960-701B-4AFB-ACA3-6EA428F85AB9}"/>
              </a:ext>
            </a:extLst>
          </p:cNvPr>
          <p:cNvSpPr txBox="1">
            <a:spLocks/>
          </p:cNvSpPr>
          <p:nvPr userDrawn="1"/>
        </p:nvSpPr>
        <p:spPr>
          <a:xfrm>
            <a:off x="325315" y="136525"/>
            <a:ext cx="11028485" cy="6265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Myanmar Text" panose="020B0502040204020203" pitchFamily="34" charset="0"/>
                <a:ea typeface="+mj-ea"/>
                <a:cs typeface="Myanmar Tex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ED2ED3B-E943-4DF8-9D1F-69308AD3CA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9777" y="1397977"/>
            <a:ext cx="11028485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1">
            <a:extLst>
              <a:ext uri="{FF2B5EF4-FFF2-40B4-BE49-F238E27FC236}">
                <a16:creationId xmlns:a16="http://schemas.microsoft.com/office/drawing/2014/main" id="{A1612985-1093-4638-832E-53A8701F9775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989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556F-F76D-4536-B215-51A5594B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2BCA-8879-473B-8E6E-620CDFA63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7977"/>
            <a:ext cx="5181600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B6FF-C2DF-4137-83B8-784EE07F0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7977"/>
            <a:ext cx="5181600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7C57D15D-266F-4120-B985-3925A771B8AC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06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F69D4-6477-416C-9149-3798C53DE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36525"/>
            <a:ext cx="10515600" cy="5937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F0F19-6248-49D7-982A-2BF43C0AE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500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42F975-0F92-4365-A05A-2785CE6D4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05600"/>
            <a:ext cx="5157787" cy="38840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D9DDD-50F2-456A-A6B2-51DE3B87B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1" y="131500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A3D247-9518-47B9-B213-B96E8BE79A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05600"/>
            <a:ext cx="5183188" cy="38840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CB8C5B-701D-41E0-92D7-5D2B1244BA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E94EDD-D22A-4702-AFE1-732A7AD641D0}" type="datetimeFigureOut">
              <a:rPr lang="en-US" smtClean="0"/>
              <a:t>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3895A-BC23-4C69-8B82-3461122A3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6C455858-F087-402B-A1DE-B80C08616A84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80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6FA1-525F-4317-9E22-7790CFBE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1">
            <a:extLst>
              <a:ext uri="{FF2B5EF4-FFF2-40B4-BE49-F238E27FC236}">
                <a16:creationId xmlns:a16="http://schemas.microsoft.com/office/drawing/2014/main" id="{B1C931D4-90A3-4AB5-8DA2-247671297E0B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114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CE0F04AB-6CE2-4EAB-91AD-8BC57A9D9D57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224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A6AE6-60D2-4E33-8E1F-23478EEF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BDEC3-FFF5-460C-A151-0A4191D04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53689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4F2156-C613-4386-9588-88B6DE84D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42989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C525943E-5F35-409A-9E3A-BF5A4AE5AF58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87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6C116-AF6F-4997-ACC1-0FCECB83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4A95C7-ECE9-468B-98CC-FBBAA068C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528149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B2C95F-019C-4AB5-B794-7F0192CBD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21151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1">
            <a:extLst>
              <a:ext uri="{FF2B5EF4-FFF2-40B4-BE49-F238E27FC236}">
                <a16:creationId xmlns:a16="http://schemas.microsoft.com/office/drawing/2014/main" id="{82D48117-DF5F-448E-909C-92F62D52F1F7}"/>
              </a:ext>
            </a:extLst>
          </p:cNvPr>
          <p:cNvSpPr txBox="1">
            <a:spLocks/>
          </p:cNvSpPr>
          <p:nvPr userDrawn="1"/>
        </p:nvSpPr>
        <p:spPr>
          <a:xfrm>
            <a:off x="11288807" y="6342454"/>
            <a:ext cx="554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/>
                </a:solidFill>
                <a:latin typeface="Myanmar Text" panose="020B0502040204020203" pitchFamily="34" charset="0"/>
                <a:ea typeface="+mn-ea"/>
                <a:cs typeface="Myanmar Text" panose="020B0502040204020203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36C95AE-7298-45E1-9514-94AFF5BED89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53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D0DE82D-6084-439C-9C1D-824723D3DC0B}"/>
              </a:ext>
            </a:extLst>
          </p:cNvPr>
          <p:cNvSpPr/>
          <p:nvPr userDrawn="1"/>
        </p:nvSpPr>
        <p:spPr>
          <a:xfrm>
            <a:off x="0" y="-3366"/>
            <a:ext cx="12192000" cy="102429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2BA7C-37D0-44E5-AB27-4B56644B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5" y="225305"/>
            <a:ext cx="11028485" cy="764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379F3-6862-45A1-9C1B-92D70CDAD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315" y="1345757"/>
            <a:ext cx="11028485" cy="537571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67B35-61BF-49B0-8905-15C1439D1D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799" y="6356350"/>
            <a:ext cx="6242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fld id="{70358BDA-5E66-42DF-962F-84FC2D4B6D9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F6B68D-7A38-48C2-B2D5-839DB1F52D9E}"/>
              </a:ext>
            </a:extLst>
          </p:cNvPr>
          <p:cNvSpPr/>
          <p:nvPr userDrawn="1"/>
        </p:nvSpPr>
        <p:spPr>
          <a:xfrm>
            <a:off x="10841471" y="508066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84819D-D4C5-41BA-B814-CC1639F9AD6E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378" y="526597"/>
            <a:ext cx="674328" cy="6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40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5" r:id="rId15"/>
    <p:sldLayoutId id="2147483666" r:id="rId16"/>
    <p:sldLayoutId id="2147483667" r:id="rId17"/>
    <p:sldLayoutId id="2147483670" r:id="rId18"/>
    <p:sldLayoutId id="2147483671" r:id="rId19"/>
    <p:sldLayoutId id="214748367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latin typeface="Myanmar Text" panose="020B0502040204020203" pitchFamily="34" charset="0"/>
          <a:ea typeface="+mj-ea"/>
          <a:cs typeface="Myanmar Text" panose="020B05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Myanmar Text" panose="020B0502040204020203" pitchFamily="34" charset="0"/>
          <a:ea typeface="+mn-ea"/>
          <a:cs typeface="Myanmar Tex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piethein.medium.com/medallion-architecture-best-practices-for-managing-bronze-silver-and-gold-486de7c90055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databricks.com/glossary/medallion-architectur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com/azure_arc_jumpstart/azure_edge_iot_ops/aio_manufacturing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sv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svg"/><Relationship Id="rId18" Type="http://schemas.openxmlformats.org/officeDocument/2006/relationships/image" Target="../media/image62.png"/><Relationship Id="rId3" Type="http://schemas.openxmlformats.org/officeDocument/2006/relationships/image" Target="../media/image45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sv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4" Type="http://schemas.openxmlformats.org/officeDocument/2006/relationships/image" Target="../media/image46.sv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21" Type="http://schemas.openxmlformats.org/officeDocument/2006/relationships/image" Target="../media/image78.svg"/><Relationship Id="rId7" Type="http://schemas.openxmlformats.org/officeDocument/2006/relationships/image" Target="../media/image66.pn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svg"/><Relationship Id="rId11" Type="http://schemas.openxmlformats.org/officeDocument/2006/relationships/image" Target="../media/image68.svg"/><Relationship Id="rId5" Type="http://schemas.openxmlformats.org/officeDocument/2006/relationships/image" Target="../media/image51.png"/><Relationship Id="rId15" Type="http://schemas.openxmlformats.org/officeDocument/2006/relationships/image" Target="../media/image72.svg"/><Relationship Id="rId10" Type="http://schemas.openxmlformats.org/officeDocument/2006/relationships/image" Target="../media/image67.png"/><Relationship Id="rId19" Type="http://schemas.openxmlformats.org/officeDocument/2006/relationships/image" Target="../media/image76.svg"/><Relationship Id="rId4" Type="http://schemas.openxmlformats.org/officeDocument/2006/relationships/image" Target="../media/image65.svg"/><Relationship Id="rId9" Type="http://schemas.openxmlformats.org/officeDocument/2006/relationships/image" Target="../media/image57.svg"/><Relationship Id="rId1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tmp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8F521C-D0E0-4576-B883-437293CDF3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IoT 2024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D138129-9E7B-4CA1-88A1-8170AA4E92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Marco Parenzan</a:t>
            </a:r>
          </a:p>
        </p:txBody>
      </p:sp>
    </p:spTree>
    <p:extLst>
      <p:ext uri="{BB962C8B-B14F-4D97-AF65-F5344CB8AC3E}">
        <p14:creationId xmlns:p14="http://schemas.microsoft.com/office/powerpoint/2010/main" val="2590559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1EABD4-3A74-7838-025C-B8BBC312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Facciamo un conto...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23C1E7-0888-D2D4-AD51-D6C3899D98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244853"/>
              </p:ext>
            </p:extLst>
          </p:nvPr>
        </p:nvGraphicFramePr>
        <p:xfrm>
          <a:off x="4353657" y="1634854"/>
          <a:ext cx="2971800" cy="434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904">
                  <a:extLst>
                    <a:ext uri="{9D8B030D-6E8A-4147-A177-3AD203B41FA5}">
                      <a16:colId xmlns:a16="http://schemas.microsoft.com/office/drawing/2014/main" val="3144432456"/>
                    </a:ext>
                  </a:extLst>
                </a:gridCol>
                <a:gridCol w="926896">
                  <a:extLst>
                    <a:ext uri="{9D8B030D-6E8A-4147-A177-3AD203B41FA5}">
                      <a16:colId xmlns:a16="http://schemas.microsoft.com/office/drawing/2014/main" val="1168049287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Transmissione (status+performance)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9048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610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Numero segnali/asset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0070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media chiave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2026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media 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5256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chiave/valore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73589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Costo payload Json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20%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2285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media chiave 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16,8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10419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media messaggio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8400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776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payload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4096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359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n° messaggi/asset/secondo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2,05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0934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Secondi x giorno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86400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7850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Totale messaggi/giorno/asset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177187,5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71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2776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5976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asset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6021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messaggi/giorno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10631250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057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messaggi/giorno/unit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400000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795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unit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26,578125</a:t>
                      </a:r>
                      <a:endParaRPr lang="it-IT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09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892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Costo/unit/mese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               23,20 € 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554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Costo totale mese IoT Hub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             616,61 € </a:t>
                      </a:r>
                      <a:endParaRPr lang="it-IT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29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976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656F-DD15-4ACD-3A79-20F93B54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E3DCA-0019-CA03-D098-EFED627126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L’errore di tutti è «intanto tiriamo su i dati...»</a:t>
            </a:r>
          </a:p>
        </p:txBody>
      </p:sp>
    </p:spTree>
    <p:extLst>
      <p:ext uri="{BB962C8B-B14F-4D97-AF65-F5344CB8AC3E}">
        <p14:creationId xmlns:p14="http://schemas.microsoft.com/office/powerpoint/2010/main" val="1316280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25BD-E1BB-44E9-A11F-5964AB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Hot vs Sampling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2C6B4-6CC7-4EFF-926E-9095F36FE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L’informazione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è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Acquisizione</a:t>
            </a:r>
            <a:r>
              <a:rPr lang="en-US" dirty="0"/>
              <a:t>/Sampling e </a:t>
            </a:r>
            <a:r>
              <a:rPr lang="en-US" dirty="0" err="1"/>
              <a:t>invio</a:t>
            </a:r>
            <a:r>
              <a:rPr lang="en-US" dirty="0"/>
              <a:t> dei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due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separate.</a:t>
            </a:r>
          </a:p>
          <a:p>
            <a:r>
              <a:rPr lang="it-IT" dirty="0"/>
              <a:t>Il fatto che leggo un segnale con un sampling di 1HZ, o 30Hz o 10KHz non significa che questo dato sia «hot».</a:t>
            </a:r>
          </a:p>
          <a:p>
            <a:r>
              <a:rPr lang="it-IT" dirty="0"/>
              <a:t>Qualunque sia la frequenza di campionamento, la frequenza con cui inviare i dati è diversa.</a:t>
            </a:r>
          </a:p>
          <a:p>
            <a:r>
              <a:rPr lang="it-IT" dirty="0"/>
              <a:t>Quindi io posso mandare un segnale a 30Hz anche ogni due minuti via NRT.</a:t>
            </a:r>
          </a:p>
        </p:txBody>
      </p:sp>
    </p:spTree>
    <p:extLst>
      <p:ext uri="{BB962C8B-B14F-4D97-AF65-F5344CB8AC3E}">
        <p14:creationId xmlns:p14="http://schemas.microsoft.com/office/powerpoint/2010/main" val="1199872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137B-A11C-49AF-A344-97328705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dati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FEB33-83E1-4DC8-BBB2-FB073858B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Cosa </a:t>
            </a:r>
            <a:r>
              <a:rPr lang="en-US" dirty="0" err="1"/>
              <a:t>significa</a:t>
            </a:r>
            <a:r>
              <a:rPr lang="en-US" dirty="0"/>
              <a:t> Hot//NRT//Warm?</a:t>
            </a:r>
          </a:p>
          <a:p>
            <a:r>
              <a:rPr lang="en-US" dirty="0"/>
              <a:t>Hot=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visualizzati</a:t>
            </a:r>
            <a:r>
              <a:rPr lang="en-US" dirty="0"/>
              <a:t>/</a:t>
            </a:r>
            <a:r>
              <a:rPr lang="en-US" dirty="0" err="1"/>
              <a:t>Usufruiti</a:t>
            </a:r>
            <a:r>
              <a:rPr lang="en-US" dirty="0"/>
              <a:t> “senza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passato</a:t>
            </a:r>
            <a:r>
              <a:rPr lang="en-US" dirty="0"/>
              <a:t> </a:t>
            </a:r>
            <a:r>
              <a:rPr lang="en-US" dirty="0" err="1"/>
              <a:t>troppo</a:t>
            </a:r>
            <a:r>
              <a:rPr lang="en-US" dirty="0"/>
              <a:t> tempo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è </a:t>
            </a:r>
            <a:r>
              <a:rPr lang="en-US" dirty="0" err="1"/>
              <a:t>successo</a:t>
            </a:r>
            <a:r>
              <a:rPr lang="en-US" dirty="0"/>
              <a:t> 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informato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Hot e NRT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percepiti</a:t>
            </a:r>
            <a:r>
              <a:rPr lang="en-US" dirty="0"/>
              <a:t> come </a:t>
            </a:r>
            <a:r>
              <a:rPr lang="en-US" dirty="0" err="1"/>
              <a:t>equivalenti</a:t>
            </a:r>
            <a:endParaRPr lang="en-US" dirty="0"/>
          </a:p>
          <a:p>
            <a:r>
              <a:rPr lang="en-US" dirty="0"/>
              <a:t>Warm=</a:t>
            </a:r>
            <a:r>
              <a:rPr lang="en-US" dirty="0" err="1"/>
              <a:t>Dati</a:t>
            </a:r>
            <a:r>
              <a:rPr lang="en-US" dirty="0"/>
              <a:t> la cui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fruizione</a:t>
            </a:r>
            <a:r>
              <a:rPr lang="en-US" dirty="0"/>
              <a:t> non è </a:t>
            </a:r>
            <a:r>
              <a:rPr lang="en-US" dirty="0" err="1"/>
              <a:t>importante</a:t>
            </a:r>
            <a:endParaRPr lang="en-US" dirty="0"/>
          </a:p>
          <a:p>
            <a:pPr lvl="1"/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di performance </a:t>
            </a:r>
            <a:r>
              <a:rPr lang="en-US" dirty="0" err="1"/>
              <a:t>sono</a:t>
            </a:r>
            <a:r>
              <a:rPr lang="en-US" dirty="0"/>
              <a:t> Warm</a:t>
            </a:r>
          </a:p>
          <a:p>
            <a:pPr lvl="1"/>
            <a:r>
              <a:rPr lang="en-US" dirty="0" err="1"/>
              <a:t>Quindi</a:t>
            </a:r>
            <a:r>
              <a:rPr lang="en-US" dirty="0"/>
              <a:t> file NRT in upstream verso cloud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Warm</a:t>
            </a:r>
          </a:p>
          <a:p>
            <a:r>
              <a:rPr lang="en-US" dirty="0"/>
              <a:t>Cold=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l’invio</a:t>
            </a:r>
            <a:r>
              <a:rPr lang="en-US" dirty="0"/>
              <a:t> dei </a:t>
            </a:r>
            <a:r>
              <a:rPr lang="en-US" dirty="0" err="1"/>
              <a:t>dati</a:t>
            </a:r>
            <a:r>
              <a:rPr lang="en-US" dirty="0"/>
              <a:t> è </a:t>
            </a:r>
            <a:r>
              <a:rPr lang="en-US" dirty="0" err="1"/>
              <a:t>indipendente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li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generati</a:t>
            </a:r>
            <a:r>
              <a:rPr lang="en-US" dirty="0"/>
              <a:t> (</a:t>
            </a:r>
            <a:r>
              <a:rPr lang="en-US" dirty="0" err="1"/>
              <a:t>schedulazione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da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(MES, ERP, CRM)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7819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B3876-8213-434D-BDC9-AD670234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Telemetria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57AD1-7ED8-49BC-908F-B42460E96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dividono</a:t>
            </a:r>
            <a:r>
              <a:rPr lang="en-US" dirty="0"/>
              <a:t> in due </a:t>
            </a:r>
            <a:r>
              <a:rPr lang="en-US" dirty="0" err="1"/>
              <a:t>famiglie</a:t>
            </a:r>
            <a:endParaRPr lang="en-US" dirty="0"/>
          </a:p>
          <a:p>
            <a:pPr lvl="1"/>
            <a:r>
              <a:rPr lang="en-US" dirty="0" err="1"/>
              <a:t>segnali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Hanno un </a:t>
            </a:r>
            <a:r>
              <a:rPr lang="en-US" dirty="0" err="1"/>
              <a:t>numero</a:t>
            </a:r>
            <a:r>
              <a:rPr lang="en-US" dirty="0"/>
              <a:t> finite di </a:t>
            </a:r>
            <a:r>
              <a:rPr lang="en-US" dirty="0" err="1"/>
              <a:t>stati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Arrivano</a:t>
            </a:r>
            <a:r>
              <a:rPr lang="en-US" dirty="0"/>
              <a:t> in tempo </a:t>
            </a:r>
            <a:r>
              <a:rPr lang="en-US" dirty="0" err="1"/>
              <a:t>reale</a:t>
            </a:r>
            <a:endParaRPr lang="en-US" dirty="0"/>
          </a:p>
          <a:p>
            <a:pPr lvl="2"/>
            <a:r>
              <a:rPr lang="en-US" dirty="0"/>
              <a:t>Si </a:t>
            </a:r>
            <a:r>
              <a:rPr lang="en-US" dirty="0" err="1"/>
              <a:t>muovono</a:t>
            </a:r>
            <a:r>
              <a:rPr lang="en-US" dirty="0"/>
              <a:t> on change (ma </a:t>
            </a:r>
            <a:r>
              <a:rPr lang="en-US" dirty="0" err="1"/>
              <a:t>comunque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campionate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Uno </a:t>
            </a:r>
            <a:r>
              <a:rPr lang="en-US" dirty="0" err="1"/>
              <a:t>allarme</a:t>
            </a:r>
            <a:r>
              <a:rPr lang="en-US" dirty="0"/>
              <a:t> è uno </a:t>
            </a:r>
            <a:r>
              <a:rPr lang="en-US" dirty="0" err="1"/>
              <a:t>stato</a:t>
            </a:r>
            <a:endParaRPr lang="en-US" dirty="0"/>
          </a:p>
          <a:p>
            <a:pPr lvl="1"/>
            <a:r>
              <a:rPr lang="en-US" dirty="0" err="1"/>
              <a:t>Campionamento</a:t>
            </a:r>
            <a:r>
              <a:rPr lang="en-US" dirty="0"/>
              <a:t> di </a:t>
            </a:r>
            <a:r>
              <a:rPr lang="en-US" dirty="0" err="1"/>
              <a:t>grandezze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variazione</a:t>
            </a:r>
            <a:r>
              <a:rPr lang="en-US" dirty="0"/>
              <a:t> continua)</a:t>
            </a:r>
          </a:p>
          <a:p>
            <a:pPr lvl="2"/>
            <a:r>
              <a:rPr lang="en-US" dirty="0" err="1"/>
              <a:t>Uploadate</a:t>
            </a:r>
            <a:r>
              <a:rPr lang="en-US" dirty="0"/>
              <a:t> con una </a:t>
            </a:r>
            <a:r>
              <a:rPr lang="en-US" dirty="0" err="1"/>
              <a:t>certa</a:t>
            </a:r>
            <a:r>
              <a:rPr lang="en-US" dirty="0"/>
              <a:t> </a:t>
            </a:r>
            <a:r>
              <a:rPr lang="en-US" dirty="0" err="1"/>
              <a:t>frequenza</a:t>
            </a:r>
            <a:r>
              <a:rPr lang="en-US" dirty="0"/>
              <a:t> (2min)</a:t>
            </a:r>
          </a:p>
          <a:p>
            <a:pPr lvl="2"/>
            <a:r>
              <a:rPr lang="en-US" dirty="0" err="1"/>
              <a:t>Uploadate</a:t>
            </a:r>
            <a:r>
              <a:rPr lang="en-US" dirty="0"/>
              <a:t> in un file parquet*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67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82F24-D12A-1030-17CF-9B7355C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Facciamo una stima «alla c...o»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DF3B4B9-CF64-2B50-8781-E02C6ED77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3901430"/>
              </p:ext>
            </p:extLst>
          </p:nvPr>
        </p:nvGraphicFramePr>
        <p:xfrm>
          <a:off x="325438" y="1906815"/>
          <a:ext cx="11028361" cy="40015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67143">
                  <a:extLst>
                    <a:ext uri="{9D8B030D-6E8A-4147-A177-3AD203B41FA5}">
                      <a16:colId xmlns:a16="http://schemas.microsoft.com/office/drawing/2014/main" val="762639708"/>
                    </a:ext>
                  </a:extLst>
                </a:gridCol>
                <a:gridCol w="846322">
                  <a:extLst>
                    <a:ext uri="{9D8B030D-6E8A-4147-A177-3AD203B41FA5}">
                      <a16:colId xmlns:a16="http://schemas.microsoft.com/office/drawing/2014/main" val="1256530661"/>
                    </a:ext>
                  </a:extLst>
                </a:gridCol>
                <a:gridCol w="558398">
                  <a:extLst>
                    <a:ext uri="{9D8B030D-6E8A-4147-A177-3AD203B41FA5}">
                      <a16:colId xmlns:a16="http://schemas.microsoft.com/office/drawing/2014/main" val="1702888599"/>
                    </a:ext>
                  </a:extLst>
                </a:gridCol>
                <a:gridCol w="558398">
                  <a:extLst>
                    <a:ext uri="{9D8B030D-6E8A-4147-A177-3AD203B41FA5}">
                      <a16:colId xmlns:a16="http://schemas.microsoft.com/office/drawing/2014/main" val="3413895859"/>
                    </a:ext>
                  </a:extLst>
                </a:gridCol>
                <a:gridCol w="1840969">
                  <a:extLst>
                    <a:ext uri="{9D8B030D-6E8A-4147-A177-3AD203B41FA5}">
                      <a16:colId xmlns:a16="http://schemas.microsoft.com/office/drawing/2014/main" val="63768300"/>
                    </a:ext>
                  </a:extLst>
                </a:gridCol>
                <a:gridCol w="1029546">
                  <a:extLst>
                    <a:ext uri="{9D8B030D-6E8A-4147-A177-3AD203B41FA5}">
                      <a16:colId xmlns:a16="http://schemas.microsoft.com/office/drawing/2014/main" val="1923151240"/>
                    </a:ext>
                  </a:extLst>
                </a:gridCol>
                <a:gridCol w="732898">
                  <a:extLst>
                    <a:ext uri="{9D8B030D-6E8A-4147-A177-3AD203B41FA5}">
                      <a16:colId xmlns:a16="http://schemas.microsoft.com/office/drawing/2014/main" val="61231378"/>
                    </a:ext>
                  </a:extLst>
                </a:gridCol>
                <a:gridCol w="558398">
                  <a:extLst>
                    <a:ext uri="{9D8B030D-6E8A-4147-A177-3AD203B41FA5}">
                      <a16:colId xmlns:a16="http://schemas.microsoft.com/office/drawing/2014/main" val="3144335546"/>
                    </a:ext>
                  </a:extLst>
                </a:gridCol>
                <a:gridCol w="558398">
                  <a:extLst>
                    <a:ext uri="{9D8B030D-6E8A-4147-A177-3AD203B41FA5}">
                      <a16:colId xmlns:a16="http://schemas.microsoft.com/office/drawing/2014/main" val="1764637209"/>
                    </a:ext>
                  </a:extLst>
                </a:gridCol>
                <a:gridCol w="1867143">
                  <a:extLst>
                    <a:ext uri="{9D8B030D-6E8A-4147-A177-3AD203B41FA5}">
                      <a16:colId xmlns:a16="http://schemas.microsoft.com/office/drawing/2014/main" val="3921341702"/>
                    </a:ext>
                  </a:extLst>
                </a:gridCol>
                <a:gridCol w="610748">
                  <a:extLst>
                    <a:ext uri="{9D8B030D-6E8A-4147-A177-3AD203B41FA5}">
                      <a16:colId xmlns:a16="http://schemas.microsoft.com/office/drawing/2014/main" val="1018247306"/>
                    </a:ext>
                  </a:extLst>
                </a:gridCol>
              </a:tblGrid>
              <a:tr h="1041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 dirty="0">
                          <a:effectLst/>
                        </a:rPr>
                        <a:t>Transmissione (status+performance)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>
                          <a:effectLst/>
                        </a:rPr>
                        <a:t>Storage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>
                          <a:effectLst/>
                        </a:rPr>
                        <a:t>Transmissione (status)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6432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883768970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segnali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500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segnali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50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348640882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chiave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chiave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04586547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70252318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chiave/valore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chiave/valore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335788205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payload Json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20%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payload Json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20%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603907898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chiave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16,8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chiave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16,8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641956528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0389896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payload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4096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177187,5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payload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4096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145321590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n° messaggi/asset/secondo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2,05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1488375000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n° messaggi/asset/secondo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0,21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840498007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Secondi x 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86400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giorni mese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30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89302500000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Secondi x 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86400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7080748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177187,5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totale mese (bytes)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2,67908E+12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2,67908E+12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17718,75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0634080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totale mese (Gb)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2495,083027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23488123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79497338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537008695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 dirty="0">
                          <a:effectLst/>
                        </a:rPr>
                        <a:t>10631250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1063125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18957037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messaggi/giorno/unit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messaggi/giorno/unit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1080209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26,578125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2,6578125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42743556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62870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Costo/unit/mese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         23,20 € 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Storage/Gb/mese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                   0,03 € 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Costo/unit/mese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23,20 € 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460503278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totale mese IoT Hub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       616,61 € 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Storage/Mese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                74,85 € 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totale mese IoT Hub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61,66 € </a:t>
                      </a:r>
                      <a:endParaRPr lang="it-IT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946730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489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3E5DF6-9E9A-F515-5A63-B5EF97F03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monitoring in azienda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31838B-7801-01DE-8F53-171E9A94F733}"/>
              </a:ext>
            </a:extLst>
          </p:cNvPr>
          <p:cNvSpPr/>
          <p:nvPr/>
        </p:nvSpPr>
        <p:spPr>
          <a:xfrm>
            <a:off x="2319452" y="2118730"/>
            <a:ext cx="8095786" cy="98688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Process Monitoring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5F0565-5DA3-D3ED-CDB6-D9AB2C421F0B}"/>
              </a:ext>
            </a:extLst>
          </p:cNvPr>
          <p:cNvSpPr/>
          <p:nvPr/>
        </p:nvSpPr>
        <p:spPr>
          <a:xfrm>
            <a:off x="2319452" y="3217126"/>
            <a:ext cx="8095786" cy="1159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Asset Monitoring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0228FC-1EAD-5125-E01F-4F8CBCF7B767}"/>
              </a:ext>
            </a:extLst>
          </p:cNvPr>
          <p:cNvSpPr/>
          <p:nvPr/>
        </p:nvSpPr>
        <p:spPr>
          <a:xfrm>
            <a:off x="8690516" y="4452124"/>
            <a:ext cx="1724722" cy="730405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Condition Monitoring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059838-5348-7A47-8499-83A696A2FF06}"/>
              </a:ext>
            </a:extLst>
          </p:cNvPr>
          <p:cNvSpPr/>
          <p:nvPr/>
        </p:nvSpPr>
        <p:spPr>
          <a:xfrm>
            <a:off x="4137101" y="4434591"/>
            <a:ext cx="4460488" cy="118562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Assets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FA27EE-F86A-C917-935E-CBE6491CF1C2}"/>
              </a:ext>
            </a:extLst>
          </p:cNvPr>
          <p:cNvSpPr/>
          <p:nvPr/>
        </p:nvSpPr>
        <p:spPr>
          <a:xfrm>
            <a:off x="2319452" y="4434590"/>
            <a:ext cx="1724722" cy="115972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L2+</a:t>
            </a:r>
            <a:br>
              <a:rPr lang="it-IT" dirty="0"/>
            </a:br>
            <a:r>
              <a:rPr lang="it-IT" dirty="0"/>
              <a:t>Monitoring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92341C-DB64-308C-FC00-42BBD8ECDB95}"/>
              </a:ext>
            </a:extLst>
          </p:cNvPr>
          <p:cNvSpPr/>
          <p:nvPr/>
        </p:nvSpPr>
        <p:spPr>
          <a:xfrm>
            <a:off x="2319451" y="5728132"/>
            <a:ext cx="8095786" cy="73040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Company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CAA2F-6FF1-C797-B3DC-F4C85E8F9374}"/>
              </a:ext>
            </a:extLst>
          </p:cNvPr>
          <p:cNvSpPr/>
          <p:nvPr/>
        </p:nvSpPr>
        <p:spPr>
          <a:xfrm>
            <a:off x="2319452" y="1276812"/>
            <a:ext cx="8095786" cy="73040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lt1"/>
                </a:solidFill>
              </a:rPr>
              <a:t>Analytics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6E55D2-4508-6C56-F0F7-3E63252A7AC9}"/>
              </a:ext>
            </a:extLst>
          </p:cNvPr>
          <p:cNvSpPr/>
          <p:nvPr/>
        </p:nvSpPr>
        <p:spPr>
          <a:xfrm>
            <a:off x="8690514" y="5247456"/>
            <a:ext cx="1724723" cy="37276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Meters</a:t>
            </a:r>
          </a:p>
        </p:txBody>
      </p:sp>
    </p:spTree>
    <p:extLst>
      <p:ext uri="{BB962C8B-B14F-4D97-AF65-F5344CB8AC3E}">
        <p14:creationId xmlns:p14="http://schemas.microsoft.com/office/powerpoint/2010/main" val="565923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2526-0940-685C-0934-C2F9E855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ISA 95</a:t>
            </a:r>
          </a:p>
        </p:txBody>
      </p:sp>
      <p:pic>
        <p:nvPicPr>
          <p:cNvPr id="1026" name="Picture 2" descr="1: The conventional automation pyramid according to the ANSI/ISA-95... |  Download Scientific Diagram">
            <a:extLst>
              <a:ext uri="{FF2B5EF4-FFF2-40B4-BE49-F238E27FC236}">
                <a16:creationId xmlns:a16="http://schemas.microsoft.com/office/drawing/2014/main" id="{5DC2233A-9F5F-FD9A-4ABE-B5EABDAC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0896" y="1474744"/>
            <a:ext cx="5357709" cy="47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52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7F2823-5ADD-D385-7EEB-C94D42411A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Perchè tutto questo pippone?</a:t>
            </a:r>
          </a:p>
        </p:txBody>
      </p:sp>
    </p:spTree>
    <p:extLst>
      <p:ext uri="{BB962C8B-B14F-4D97-AF65-F5344CB8AC3E}">
        <p14:creationId xmlns:p14="http://schemas.microsoft.com/office/powerpoint/2010/main" val="10163458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BFB8FE-311A-09BC-9822-883635EA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principale strumento IoT nel 2024 è Microsoft Fabric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B2500-CBD4-3B38-4D97-51DDDC04D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B817C8-74D6-46FA-9712-A9C0D5BC9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1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8B9C-34B7-47EF-8CC3-FB61479DB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to our partners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5C77284-D02D-4B63-B7A5-F093D4FE4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05" y="4674998"/>
            <a:ext cx="1476199" cy="16002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3B2F5DEB-FB81-466B-93E4-34AE0BD2D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105" y="4399429"/>
            <a:ext cx="4289789" cy="1922715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664F87E9-B967-4F5E-ADD8-F7C4AF463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670" y="4599369"/>
            <a:ext cx="3186528" cy="1522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82D9F0-CFCA-EFA5-7293-2CF42037A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5" y="1083099"/>
            <a:ext cx="3625790" cy="949802"/>
          </a:xfrm>
          <a:prstGeom prst="rect">
            <a:avLst/>
          </a:prstGeom>
        </p:spPr>
      </p:pic>
      <p:pic>
        <p:nvPicPr>
          <p:cNvPr id="4" name="Picture 3" descr="A red and black logo">
            <a:extLst>
              <a:ext uri="{FF2B5EF4-FFF2-40B4-BE49-F238E27FC236}">
                <a16:creationId xmlns:a16="http://schemas.microsoft.com/office/drawing/2014/main" id="{D55F415F-B5BF-4B7F-17D9-7FFCEE03AE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030" y="877228"/>
            <a:ext cx="3735936" cy="12665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6B45A4-BD2C-9635-131B-2384B1BB1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20" y="2635201"/>
            <a:ext cx="3479785" cy="88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3C4E843-2867-161D-25FA-F61E13B4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1654" y="2257919"/>
            <a:ext cx="2808689" cy="149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BAAB083-7114-665C-4868-F54F33338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056" y="2562152"/>
            <a:ext cx="3945698" cy="103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 descr="Immagine che contiene Elementi grafici, Carattere, logo, simbolo&#10;&#10;Descrizione generata automaticamente">
            <a:extLst>
              <a:ext uri="{FF2B5EF4-FFF2-40B4-BE49-F238E27FC236}">
                <a16:creationId xmlns:a16="http://schemas.microsoft.com/office/drawing/2014/main" id="{031A28EE-39D5-BFFB-704F-674E0B5F5C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8056" y="1044224"/>
            <a:ext cx="3742952" cy="107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8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08355-16FC-E0E5-4B96-0A8423B8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fronte a Fabric si capisce la crisi dell’IoT pre-2024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C28C8B-2191-77CB-B8B4-148C9234B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Azure IoT Hub</a:t>
            </a:r>
          </a:p>
          <a:p>
            <a:r>
              <a:rPr lang="it-IT" dirty="0"/>
              <a:t>Azure Storage</a:t>
            </a:r>
          </a:p>
          <a:p>
            <a:r>
              <a:rPr lang="it-IT" dirty="0"/>
              <a:t>EventHub</a:t>
            </a:r>
          </a:p>
          <a:p>
            <a:r>
              <a:rPr lang="it-IT" dirty="0"/>
              <a:t>Il routing di Azure IoT Hub (verso Service Bus, EventHub, Azure Storage) </a:t>
            </a:r>
          </a:p>
          <a:p>
            <a:r>
              <a:rPr lang="it-IT" dirty="0"/>
              <a:t>Stream Analytics dietro IoT Hub</a:t>
            </a:r>
          </a:p>
          <a:p>
            <a:r>
              <a:rPr lang="it-IT" dirty="0"/>
              <a:t>Streaming Data Flow con Power BI (Premium per User)</a:t>
            </a:r>
          </a:p>
          <a:p>
            <a:r>
              <a:rPr lang="it-IT" dirty="0"/>
              <a:t>Azure Data Explorer (+EventHub +Azure Storage)</a:t>
            </a:r>
          </a:p>
          <a:p>
            <a:r>
              <a:rPr lang="it-IT" dirty="0"/>
              <a:t>Azure IoT Central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7545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585F5A-C0B8-D107-5455-EF8BFFFB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660183" cy="1036292"/>
          </a:xfrm>
        </p:spPr>
        <p:txBody>
          <a:bodyPr/>
          <a:lstStyle/>
          <a:p>
            <a:r>
              <a:rPr lang="it-IT" dirty="0"/>
              <a:t>Cos’è un backend IoT? Es. in Azure?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D92D4B-1117-5910-A46C-57305DE6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7"/>
            <a:ext cx="11519452" cy="4850295"/>
          </a:xfrm>
        </p:spPr>
        <p:txBody>
          <a:bodyPr>
            <a:normAutofit/>
          </a:bodyPr>
          <a:lstStyle/>
          <a:p>
            <a:r>
              <a:rPr lang="it-IT" dirty="0"/>
              <a:t>Un vero backend «all-in-one» dietro Azure IoT Hub e dietro ad IoT Central</a:t>
            </a:r>
          </a:p>
          <a:p>
            <a:pPr lvl="1"/>
            <a:r>
              <a:rPr lang="it-IT" dirty="0"/>
              <a:t>L’architettura non è sempre un valore riconosciuto</a:t>
            </a:r>
          </a:p>
          <a:p>
            <a:r>
              <a:rPr lang="it-IT" dirty="0"/>
              <a:t>Dipendenza da IoT Hub e dai suoi «misunderstanding»</a:t>
            </a:r>
          </a:p>
          <a:p>
            <a:pPr lvl="1"/>
            <a:r>
              <a:rPr lang="it-IT" dirty="0"/>
              <a:t>MQTT Broker?</a:t>
            </a:r>
          </a:p>
          <a:p>
            <a:pPr lvl="1"/>
            <a:r>
              <a:rPr lang="it-IT" dirty="0"/>
              <a:t>AMQP Queues?</a:t>
            </a:r>
          </a:p>
          <a:p>
            <a:pPr lvl="1"/>
            <a:r>
              <a:rPr lang="it-IT" dirty="0"/>
              <a:t>Streaming?</a:t>
            </a:r>
          </a:p>
          <a:p>
            <a:r>
              <a:rPr lang="it-IT" dirty="0"/>
              <a:t>Un modello di costo (un po’ più) sostenibile</a:t>
            </a:r>
          </a:p>
          <a:p>
            <a:r>
              <a:rPr lang="it-IT" dirty="0"/>
              <a:t>L’esperienza di IoT Central è «piacevole»</a:t>
            </a:r>
          </a:p>
        </p:txBody>
      </p:sp>
    </p:spTree>
    <p:extLst>
      <p:ext uri="{BB962C8B-B14F-4D97-AF65-F5344CB8AC3E}">
        <p14:creationId xmlns:p14="http://schemas.microsoft.com/office/powerpoint/2010/main" val="3546775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«Voglio un colpevole»</a:t>
            </a:r>
          </a:p>
        </p:txBody>
      </p:sp>
      <p:pic>
        <p:nvPicPr>
          <p:cNvPr id="1030" name="Picture 6" descr="Wanted dead or alive immagini e fotografie stock ad alta risoluzione - Alamy">
            <a:extLst>
              <a:ext uri="{FF2B5EF4-FFF2-40B4-BE49-F238E27FC236}">
                <a16:creationId xmlns:a16="http://schemas.microsoft.com/office/drawing/2014/main" id="{5D348E69-2FED-5B66-F15C-25261E8002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5355" y="1163752"/>
            <a:ext cx="3699161" cy="56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JSON? The most important questions explained simply ✓">
            <a:extLst>
              <a:ext uri="{FF2B5EF4-FFF2-40B4-BE49-F238E27FC236}">
                <a16:creationId xmlns:a16="http://schemas.microsoft.com/office/drawing/2014/main" id="{43F90160-1D7A-3375-3B6B-BD95D9405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99" y="3222019"/>
            <a:ext cx="3473817" cy="14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107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0BC4-C9EF-AB51-9DB3-7D71AC4C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Bufferizzare i dati con i file parquet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00F7655-ED4E-3FE6-3AE9-B1C0E727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592" y="1520825"/>
            <a:ext cx="10138116" cy="4849813"/>
          </a:xfrm>
        </p:spPr>
      </p:pic>
    </p:spTree>
    <p:extLst>
      <p:ext uri="{BB962C8B-B14F-4D97-AF65-F5344CB8AC3E}">
        <p14:creationId xmlns:p14="http://schemas.microsoft.com/office/powerpoint/2010/main" val="3022924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67C4B-8E34-2B63-01DB-7C9591F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Facts: Medallion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35D3DD-B1B8-BE70-7B92-CDDE4C8520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2059781"/>
            <a:ext cx="8890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983E5-7861-3C2B-E6CC-E294BBF9CD2F}"/>
              </a:ext>
            </a:extLst>
          </p:cNvPr>
          <p:cNvSpPr txBox="1"/>
          <p:nvPr/>
        </p:nvSpPr>
        <p:spPr>
          <a:xfrm>
            <a:off x="3301254" y="5606988"/>
            <a:ext cx="6136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https://piethein.medium.com/medallion-architecture-best-practices-for-managing-bronze-silver-and-gold-486de7c90055</a:t>
            </a:r>
            <a:r>
              <a:rPr lang="it-IT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C5DDC-31E6-0722-29EA-CDFFD5A4B05A}"/>
              </a:ext>
            </a:extLst>
          </p:cNvPr>
          <p:cNvSpPr txBox="1"/>
          <p:nvPr/>
        </p:nvSpPr>
        <p:spPr>
          <a:xfrm>
            <a:off x="3301254" y="2059781"/>
            <a:ext cx="613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https://www.databricks.com/glossary/medallion-architecture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9475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601-C2BC-A13E-1395-5A8203E2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Facts: Medallion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91A9CB-429C-739D-7620-FB66BE58E4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205" y="1831446"/>
            <a:ext cx="8888889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580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CE9F0-7CBB-DF2B-2DAF-A6ADB8AAE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31073-EE8F-1A10-E37F-F7E43ED190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4800" dirty="0"/>
              <a:t>Nella medallion architecture, il «raw» ma anche il «bronze» è un problema da sviluppatori!</a:t>
            </a:r>
          </a:p>
        </p:txBody>
      </p:sp>
    </p:spTree>
    <p:extLst>
      <p:ext uri="{BB962C8B-B14F-4D97-AF65-F5344CB8AC3E}">
        <p14:creationId xmlns:p14="http://schemas.microsoft.com/office/powerpoint/2010/main" val="1937795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E377-AAEF-8DAD-1089-BEAD70F31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21105C-E293-5350-4E05-50CA90042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0636F5-B3BE-523A-2F34-1F55DCB07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"/>
            <a:ext cx="12192000" cy="68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2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057E5-77F6-588E-C051-216BD134F2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È uno strumento per «sviluppatori»...è un SaaS!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6060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7ED883D-B717-DB99-5C80-B69360BF6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Fabric as a Service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78DCAC-EE89-543C-8EA3-B690C52FD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8218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Who am I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1327751" y="2577378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CB65C605-345B-35A4-DB7E-E1B91B5E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5" y="2632209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CDB21F24-FBE1-BBA8-B9C7-BAB01285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958" y="3557480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63EE1-A7C8-6FA8-79F6-D7635B98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19" y="6227627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01602A-4505-5C6F-EC49-070895C8D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83725">
            <a:off x="6796389" y="4696651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FA11B-71FC-BC33-0857-6DF194782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1529" y="1789915"/>
            <a:ext cx="2191497" cy="4281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47596-3151-97D5-5FF9-EB72FFA8C478}"/>
              </a:ext>
            </a:extLst>
          </p:cNvPr>
          <p:cNvGrpSpPr/>
          <p:nvPr/>
        </p:nvGrpSpPr>
        <p:grpSpPr>
          <a:xfrm>
            <a:off x="7453384" y="1234749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8A146B0B-24D7-D0B9-EC99-E2C39F4F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3CCFC29-BD10-2B27-9A69-28ED94A8B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71172" y="3735665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67083" y="248185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277225" y="15855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277225" y="28301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277225" y="417789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E36975F-F177-FD56-F7C0-C077730F2B39}"/>
              </a:ext>
            </a:extLst>
          </p:cNvPr>
          <p:cNvSpPr txBox="1">
            <a:spLocks/>
          </p:cNvSpPr>
          <p:nvPr/>
        </p:nvSpPr>
        <p:spPr>
          <a:xfrm>
            <a:off x="1451354" y="5336909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277225" y="51837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B7F81-1AF0-3D66-0D71-0779EFA009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746413">
            <a:off x="6767711" y="5245546"/>
            <a:ext cx="609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AACD6-3ED6-A6D8-421E-67832A7EC1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0125" y="4609690"/>
            <a:ext cx="1609691" cy="5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60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72E808-DEDB-9467-5D79-8AB9AE902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9EAFC3-C1BD-C1E9-4B00-778EB26F78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/>
              <a:t>Ha un interessante modello di licencing...</a:t>
            </a:r>
          </a:p>
        </p:txBody>
      </p:sp>
    </p:spTree>
    <p:extLst>
      <p:ext uri="{BB962C8B-B14F-4D97-AF65-F5344CB8AC3E}">
        <p14:creationId xmlns:p14="http://schemas.microsoft.com/office/powerpoint/2010/main" val="1802457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BABC-CC02-B5A8-64ED-C82AEC7B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interessante modello di licencing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C90013-FA03-3777-08EB-35D00953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49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1039-42EA-E4FF-1255-2E12039E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059-CB69-95A6-5F82-2E7A0E09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Come già detto (forse) l’IoT non è più IoTHub centrico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71D646-6EAE-3451-8FFE-DEE1C52FD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...ma ci sono un paio di cosette interessanti!</a:t>
            </a:r>
          </a:p>
        </p:txBody>
      </p:sp>
      <p:pic>
        <p:nvPicPr>
          <p:cNvPr id="8" name="Picture 2" descr="Screenshot showing an Eventstream item overview.">
            <a:extLst>
              <a:ext uri="{FF2B5EF4-FFF2-40B4-BE49-F238E27FC236}">
                <a16:creationId xmlns:a16="http://schemas.microsoft.com/office/drawing/2014/main" id="{F06CFFFA-B649-D24A-A819-147D43D9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7" y="2932770"/>
            <a:ext cx="5387812" cy="304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C2B18EE-0C9D-EB92-E0A1-ECC10B7F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83" y="3139067"/>
            <a:ext cx="5650900" cy="2634979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3E7F3F-73F3-7B81-F09A-2BB5ADD7E9C4}"/>
              </a:ext>
            </a:extLst>
          </p:cNvPr>
          <p:cNvSpPr/>
          <p:nvPr/>
        </p:nvSpPr>
        <p:spPr>
          <a:xfrm>
            <a:off x="1183586" y="1987137"/>
            <a:ext cx="3916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Event Stream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250D8C-FDBE-CC0B-F688-12CD90DBB102}"/>
              </a:ext>
            </a:extLst>
          </p:cNvPr>
          <p:cNvSpPr/>
          <p:nvPr/>
        </p:nvSpPr>
        <p:spPr>
          <a:xfrm>
            <a:off x="6460639" y="1987137"/>
            <a:ext cx="54421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OneLake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Shortcuts</a:t>
            </a:r>
          </a:p>
        </p:txBody>
      </p:sp>
    </p:spTree>
    <p:extLst>
      <p:ext uri="{BB962C8B-B14F-4D97-AF65-F5344CB8AC3E}">
        <p14:creationId xmlns:p14="http://schemas.microsoft.com/office/powerpoint/2010/main" val="40596309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24E73-4EC8-DD6E-9ABB-AE015B5C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3F052D-7CCB-AEB8-BB8A-85B1F0B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EventGrid MQTT Namespaces (che forse non c’entra con Fabric...forse...)</a:t>
            </a:r>
          </a:p>
        </p:txBody>
      </p:sp>
      <p:pic>
        <p:nvPicPr>
          <p:cNvPr id="2050" name="Picture 2" descr="High-level diagram of Event Grid that shows bidirectional MQTT communication with publisher and subscriber clients.">
            <a:extLst>
              <a:ext uri="{FF2B5EF4-FFF2-40B4-BE49-F238E27FC236}">
                <a16:creationId xmlns:a16="http://schemas.microsoft.com/office/drawing/2014/main" id="{CE8DD025-8796-ED65-7339-C455DF3D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5126"/>
            <a:ext cx="12192000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agram of the MQTT message routing.">
            <a:extLst>
              <a:ext uri="{FF2B5EF4-FFF2-40B4-BE49-F238E27FC236}">
                <a16:creationId xmlns:a16="http://schemas.microsoft.com/office/drawing/2014/main" id="{3CA2FEF5-4C12-C768-A892-2F67F8EA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308"/>
            <a:ext cx="1219200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036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0358-5B10-EFD9-76AA-84118A0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D6DA-7C8B-7B43-C1BA-B49D223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Ignite News: Azure IoT Operations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69CE1-E73C-7324-3A4E-89FF5024D3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430936"/>
            <a:ext cx="5562600" cy="29803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12F2B-965C-A01A-1B82-459F0B6664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Industrial IoT != IoT Hub</a:t>
            </a:r>
          </a:p>
          <a:p>
            <a:r>
              <a:rPr lang="it-IT" dirty="0">
                <a:hlinkClick r:id="rId3"/>
              </a:rPr>
              <a:t>https://azurearcjumpstart.com/azure_arc_jumpstart/azure_edge_iot_ops/aio_manufacturing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7170" name="Picture 2" descr="No alt text provided for this image">
            <a:extLst>
              <a:ext uri="{FF2B5EF4-FFF2-40B4-BE49-F238E27FC236}">
                <a16:creationId xmlns:a16="http://schemas.microsoft.com/office/drawing/2014/main" id="{87FAA1A6-3D4D-DBF5-0AAA-4208B462C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437" y="3716975"/>
            <a:ext cx="4835235" cy="29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123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4EB3BE-7A8C-72E0-8843-2F99A332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Azure Arc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3DAD30-ADAD-49BB-8E90-C5B7B9168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43575" y="2154197"/>
            <a:ext cx="1828800" cy="1828800"/>
            <a:chOff x="1411370" y="2465160"/>
            <a:chExt cx="1828800" cy="18288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FE86EC1-9582-63ED-0C0A-742460B8E4B7}"/>
                </a:ext>
              </a:extLst>
            </p:cNvPr>
            <p:cNvSpPr/>
            <p:nvPr/>
          </p:nvSpPr>
          <p:spPr bwMode="auto">
            <a:xfrm>
              <a:off x="1411370" y="2465160"/>
              <a:ext cx="1828800" cy="182880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FA413C-0E42-CA67-9448-ECBD914DF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832"/>
            <a:stretch/>
          </p:blipFill>
          <p:spPr>
            <a:xfrm>
              <a:off x="1594269" y="2648040"/>
              <a:ext cx="1463003" cy="1463040"/>
            </a:xfrm>
            <a:prstGeom prst="ellipse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73A10B-F6B1-E547-7F42-C3D5ADCC684D}"/>
                </a:ext>
              </a:extLst>
            </p:cNvPr>
            <p:cNvSpPr/>
            <p:nvPr/>
          </p:nvSpPr>
          <p:spPr bwMode="auto">
            <a:xfrm>
              <a:off x="1489076" y="2542866"/>
              <a:ext cx="1673388" cy="1673388"/>
            </a:xfrm>
            <a:prstGeom prst="ellipse">
              <a:avLst/>
            </a:prstGeom>
            <a:noFill/>
            <a:ln cap="rnd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318A6-CC4D-07E6-33C2-D6D1D6B5831B}"/>
              </a:ext>
            </a:extLst>
          </p:cNvPr>
          <p:cNvSpPr txBox="1"/>
          <p:nvPr/>
        </p:nvSpPr>
        <p:spPr>
          <a:xfrm>
            <a:off x="1162696" y="4416646"/>
            <a:ext cx="2190558" cy="8402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Develop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cloud native,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operate anywhere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685B0-0643-E4A0-0246-AF1B2BAE4163}"/>
              </a:ext>
            </a:extLst>
          </p:cNvPr>
          <p:cNvSpPr txBox="1"/>
          <p:nvPr/>
        </p:nvSpPr>
        <p:spPr>
          <a:xfrm>
            <a:off x="3829280" y="4416646"/>
            <a:ext cx="1884363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Harness data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insights from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cloud to edge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E619B-71F2-5987-34AA-184D44004EB9}"/>
              </a:ext>
            </a:extLst>
          </p:cNvPr>
          <p:cNvSpPr txBox="1"/>
          <p:nvPr/>
        </p:nvSpPr>
        <p:spPr>
          <a:xfrm>
            <a:off x="6286907" y="4416646"/>
            <a:ext cx="1996084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Secure and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govern across environments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0C784D-87B8-5A26-8EAD-0F6088D8035B}"/>
              </a:ext>
            </a:extLst>
          </p:cNvPr>
          <p:cNvSpPr txBox="1"/>
          <p:nvPr/>
        </p:nvSpPr>
        <p:spPr>
          <a:xfrm>
            <a:off x="8615802" y="4416646"/>
            <a:ext cx="2365268" cy="8402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Flexibly meet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regulatory and connectivity needs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D01A1C-F3AA-C830-0C4D-B93BAE98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4036" y="2154197"/>
            <a:ext cx="1828800" cy="1828800"/>
            <a:chOff x="8951831" y="2465160"/>
            <a:chExt cx="1828800" cy="18288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2C2AC4-3FFD-722A-7268-004ABF9D10BE}"/>
                </a:ext>
              </a:extLst>
            </p:cNvPr>
            <p:cNvSpPr/>
            <p:nvPr/>
          </p:nvSpPr>
          <p:spPr bwMode="auto">
            <a:xfrm>
              <a:off x="8951831" y="2465160"/>
              <a:ext cx="1828800" cy="182880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4" name="Picture 13" descr="A picture containing person, man, building&#10;&#10;Description automatically generated">
              <a:extLst>
                <a:ext uri="{FF2B5EF4-FFF2-40B4-BE49-F238E27FC236}">
                  <a16:creationId xmlns:a16="http://schemas.microsoft.com/office/drawing/2014/main" id="{FF6CC1CF-5831-DFBC-8481-65E0BC5FE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515" r="22344"/>
            <a:stretch/>
          </p:blipFill>
          <p:spPr>
            <a:xfrm>
              <a:off x="9136306" y="2648040"/>
              <a:ext cx="1459850" cy="1463040"/>
            </a:xfrm>
            <a:prstGeom prst="ellipse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D06145-28EA-F980-3C1E-6D27F95AB3F6}"/>
                </a:ext>
              </a:extLst>
            </p:cNvPr>
            <p:cNvSpPr/>
            <p:nvPr/>
          </p:nvSpPr>
          <p:spPr bwMode="auto">
            <a:xfrm>
              <a:off x="9029537" y="2542866"/>
              <a:ext cx="1673388" cy="1673388"/>
            </a:xfrm>
            <a:prstGeom prst="ellipse">
              <a:avLst/>
            </a:prstGeom>
            <a:noFill/>
            <a:ln cap="rnd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CBAC5C-8E75-076E-9BB4-F58B43314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0548" y="2154197"/>
            <a:ext cx="1828800" cy="1828800"/>
            <a:chOff x="6438343" y="2465160"/>
            <a:chExt cx="1828800" cy="18288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0B212A-F933-0926-8ECC-83C8E6A52366}"/>
                </a:ext>
              </a:extLst>
            </p:cNvPr>
            <p:cNvSpPr/>
            <p:nvPr/>
          </p:nvSpPr>
          <p:spPr bwMode="auto">
            <a:xfrm>
              <a:off x="6438343" y="2465160"/>
              <a:ext cx="1828800" cy="182880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706B8D-24C0-16AD-7BD5-E12725402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3" r="44000"/>
            <a:stretch/>
          </p:blipFill>
          <p:spPr>
            <a:xfrm>
              <a:off x="6622226" y="2648040"/>
              <a:ext cx="1461036" cy="1463040"/>
            </a:xfrm>
            <a:prstGeom prst="ellipse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9541F8-BED2-03B5-7B7A-198F410FB533}"/>
                </a:ext>
              </a:extLst>
            </p:cNvPr>
            <p:cNvSpPr/>
            <p:nvPr/>
          </p:nvSpPr>
          <p:spPr bwMode="auto">
            <a:xfrm>
              <a:off x="6516050" y="2542866"/>
              <a:ext cx="1673388" cy="1673388"/>
            </a:xfrm>
            <a:prstGeom prst="ellipse">
              <a:avLst/>
            </a:prstGeom>
            <a:noFill/>
            <a:ln cap="rnd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E81EF6-B8EA-9FCD-3E77-33633F411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57062" y="2154197"/>
            <a:ext cx="1828800" cy="1828800"/>
            <a:chOff x="3924857" y="2465160"/>
            <a:chExt cx="1828800" cy="1828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A57A04-BF39-4EA5-08BB-C4E818279034}"/>
                </a:ext>
              </a:extLst>
            </p:cNvPr>
            <p:cNvSpPr/>
            <p:nvPr/>
          </p:nvSpPr>
          <p:spPr bwMode="auto">
            <a:xfrm>
              <a:off x="3924857" y="2465160"/>
              <a:ext cx="1828800" cy="182880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EE99A5C-907B-5B8B-F10E-7F58E926D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724"/>
            <a:stretch/>
          </p:blipFill>
          <p:spPr>
            <a:xfrm>
              <a:off x="4107397" y="2648040"/>
              <a:ext cx="1463720" cy="1463040"/>
            </a:xfrm>
            <a:prstGeom prst="ellipse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F673610-6D94-D18F-D9BB-87298E43597B}"/>
                </a:ext>
              </a:extLst>
            </p:cNvPr>
            <p:cNvSpPr/>
            <p:nvPr/>
          </p:nvSpPr>
          <p:spPr bwMode="auto">
            <a:xfrm>
              <a:off x="4002563" y="2542866"/>
              <a:ext cx="1673388" cy="1673388"/>
            </a:xfrm>
            <a:prstGeom prst="ellipse">
              <a:avLst/>
            </a:prstGeom>
            <a:noFill/>
            <a:ln cap="rnd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979471-1993-119D-89F9-85D57690C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38274" y="3610956"/>
            <a:ext cx="666376" cy="666376"/>
            <a:chOff x="4506069" y="3921919"/>
            <a:chExt cx="666376" cy="66637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0CAAC9-D3E8-DCD8-F0B7-B9D5DB0A08C3}"/>
                </a:ext>
              </a:extLst>
            </p:cNvPr>
            <p:cNvSpPr/>
            <p:nvPr/>
          </p:nvSpPr>
          <p:spPr bwMode="auto">
            <a:xfrm>
              <a:off x="4506069" y="3921919"/>
              <a:ext cx="666376" cy="666376"/>
            </a:xfrm>
            <a:prstGeom prst="ellipse">
              <a:avLst/>
            </a:prstGeom>
            <a:solidFill>
              <a:schemeClr val="bg1"/>
            </a:solidFill>
            <a:ln w="19050" cap="rnd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8B3A29-22E3-25AC-135B-DB38CB8171B1}"/>
                </a:ext>
              </a:extLst>
            </p:cNvPr>
            <p:cNvSpPr/>
            <p:nvPr/>
          </p:nvSpPr>
          <p:spPr bwMode="auto">
            <a:xfrm>
              <a:off x="4565600" y="3981450"/>
              <a:ext cx="547314" cy="547314"/>
            </a:xfrm>
            <a:prstGeom prst="ellipse">
              <a:avLst/>
            </a:prstGeom>
            <a:solidFill>
              <a:schemeClr val="bg1"/>
            </a:solidFill>
            <a:ln w="19050" cap="rnd">
              <a:solidFill>
                <a:schemeClr val="bg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data 3" descr="data, cloud, scale">
              <a:extLst>
                <a:ext uri="{FF2B5EF4-FFF2-40B4-BE49-F238E27FC236}">
                  <a16:creationId xmlns:a16="http://schemas.microsoft.com/office/drawing/2014/main" id="{A32E3CDB-1B5F-5247-A665-65244CB6A3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2089" y="4048732"/>
              <a:ext cx="414337" cy="412750"/>
              <a:chOff x="5781" y="773"/>
              <a:chExt cx="261" cy="260"/>
            </a:xfrm>
          </p:grpSpPr>
          <p:sp>
            <p:nvSpPr>
              <p:cNvPr id="28" name="AutoShape 87">
                <a:extLst>
                  <a:ext uri="{FF2B5EF4-FFF2-40B4-BE49-F238E27FC236}">
                    <a16:creationId xmlns:a16="http://schemas.microsoft.com/office/drawing/2014/main" id="{F9946A80-2CEC-6B4D-A7A9-C08F3BCDF66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781" y="773"/>
                <a:ext cx="261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Freeform 89">
                <a:extLst>
                  <a:ext uri="{FF2B5EF4-FFF2-40B4-BE49-F238E27FC236}">
                    <a16:creationId xmlns:a16="http://schemas.microsoft.com/office/drawing/2014/main" id="{2CCA7625-B3CF-8E6B-4971-43FD5C7A6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0" y="910"/>
                <a:ext cx="51" cy="80"/>
              </a:xfrm>
              <a:custGeom>
                <a:avLst/>
                <a:gdLst>
                  <a:gd name="T0" fmla="*/ 28 w 76"/>
                  <a:gd name="T1" fmla="*/ 118 h 118"/>
                  <a:gd name="T2" fmla="*/ 76 w 76"/>
                  <a:gd name="T3" fmla="*/ 0 h 118"/>
                  <a:gd name="T4" fmla="*/ 37 w 76"/>
                  <a:gd name="T5" fmla="*/ 0 h 118"/>
                  <a:gd name="T6" fmla="*/ 0 w 76"/>
                  <a:gd name="T7" fmla="*/ 90 h 118"/>
                  <a:gd name="T8" fmla="*/ 28 w 76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8">
                    <a:moveTo>
                      <a:pt x="28" y="118"/>
                    </a:moveTo>
                    <a:cubicBezTo>
                      <a:pt x="56" y="86"/>
                      <a:pt x="74" y="45"/>
                      <a:pt x="7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34"/>
                      <a:pt x="21" y="65"/>
                      <a:pt x="0" y="90"/>
                    </a:cubicBezTo>
                    <a:lnTo>
                      <a:pt x="28" y="118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90">
                <a:extLst>
                  <a:ext uri="{FF2B5EF4-FFF2-40B4-BE49-F238E27FC236}">
                    <a16:creationId xmlns:a16="http://schemas.microsoft.com/office/drawing/2014/main" id="{0DE93176-9902-7DE4-EA7F-DD03E77CB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" y="816"/>
                <a:ext cx="53" cy="80"/>
              </a:xfrm>
              <a:custGeom>
                <a:avLst/>
                <a:gdLst>
                  <a:gd name="T0" fmla="*/ 49 w 78"/>
                  <a:gd name="T1" fmla="*/ 0 h 119"/>
                  <a:gd name="T2" fmla="*/ 0 w 78"/>
                  <a:gd name="T3" fmla="*/ 119 h 119"/>
                  <a:gd name="T4" fmla="*/ 41 w 78"/>
                  <a:gd name="T5" fmla="*/ 119 h 119"/>
                  <a:gd name="T6" fmla="*/ 78 w 78"/>
                  <a:gd name="T7" fmla="*/ 29 h 119"/>
                  <a:gd name="T8" fmla="*/ 49 w 78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19">
                    <a:moveTo>
                      <a:pt x="49" y="0"/>
                    </a:moveTo>
                    <a:cubicBezTo>
                      <a:pt x="21" y="32"/>
                      <a:pt x="2" y="73"/>
                      <a:pt x="0" y="119"/>
                    </a:cubicBezTo>
                    <a:cubicBezTo>
                      <a:pt x="41" y="119"/>
                      <a:pt x="41" y="119"/>
                      <a:pt x="41" y="119"/>
                    </a:cubicBezTo>
                    <a:cubicBezTo>
                      <a:pt x="43" y="84"/>
                      <a:pt x="57" y="53"/>
                      <a:pt x="78" y="29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91">
                <a:extLst>
                  <a:ext uri="{FF2B5EF4-FFF2-40B4-BE49-F238E27FC236}">
                    <a16:creationId xmlns:a16="http://schemas.microsoft.com/office/drawing/2014/main" id="{0C9BC231-BFD6-EC45-5965-9B9F17AA2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5" y="980"/>
                <a:ext cx="80" cy="53"/>
              </a:xfrm>
              <a:custGeom>
                <a:avLst/>
                <a:gdLst>
                  <a:gd name="T0" fmla="*/ 0 w 118"/>
                  <a:gd name="T1" fmla="*/ 29 h 78"/>
                  <a:gd name="T2" fmla="*/ 118 w 118"/>
                  <a:gd name="T3" fmla="*/ 78 h 78"/>
                  <a:gd name="T4" fmla="*/ 118 w 118"/>
                  <a:gd name="T5" fmla="*/ 37 h 78"/>
                  <a:gd name="T6" fmla="*/ 29 w 118"/>
                  <a:gd name="T7" fmla="*/ 0 h 78"/>
                  <a:gd name="T8" fmla="*/ 0 w 118"/>
                  <a:gd name="T9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78">
                    <a:moveTo>
                      <a:pt x="0" y="29"/>
                    </a:moveTo>
                    <a:cubicBezTo>
                      <a:pt x="32" y="57"/>
                      <a:pt x="73" y="76"/>
                      <a:pt x="118" y="78"/>
                    </a:cubicBezTo>
                    <a:cubicBezTo>
                      <a:pt x="118" y="37"/>
                      <a:pt x="118" y="37"/>
                      <a:pt x="118" y="37"/>
                    </a:cubicBezTo>
                    <a:cubicBezTo>
                      <a:pt x="84" y="35"/>
                      <a:pt x="53" y="21"/>
                      <a:pt x="29" y="0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reeform 92">
                <a:extLst>
                  <a:ext uri="{FF2B5EF4-FFF2-40B4-BE49-F238E27FC236}">
                    <a16:creationId xmlns:a16="http://schemas.microsoft.com/office/drawing/2014/main" id="{DCED1EE9-A966-6394-D44C-DB9733548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" y="910"/>
                <a:ext cx="53" cy="80"/>
              </a:xfrm>
              <a:custGeom>
                <a:avLst/>
                <a:gdLst>
                  <a:gd name="T0" fmla="*/ 0 w 78"/>
                  <a:gd name="T1" fmla="*/ 0 h 118"/>
                  <a:gd name="T2" fmla="*/ 49 w 78"/>
                  <a:gd name="T3" fmla="*/ 118 h 118"/>
                  <a:gd name="T4" fmla="*/ 78 w 78"/>
                  <a:gd name="T5" fmla="*/ 90 h 118"/>
                  <a:gd name="T6" fmla="*/ 41 w 78"/>
                  <a:gd name="T7" fmla="*/ 0 h 118"/>
                  <a:gd name="T8" fmla="*/ 0 w 7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18">
                    <a:moveTo>
                      <a:pt x="0" y="0"/>
                    </a:moveTo>
                    <a:cubicBezTo>
                      <a:pt x="2" y="45"/>
                      <a:pt x="21" y="87"/>
                      <a:pt x="49" y="118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57" y="65"/>
                      <a:pt x="43" y="34"/>
                      <a:pt x="4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 93">
                <a:extLst>
                  <a:ext uri="{FF2B5EF4-FFF2-40B4-BE49-F238E27FC236}">
                    <a16:creationId xmlns:a16="http://schemas.microsoft.com/office/drawing/2014/main" id="{78C7E4ED-3498-3991-059E-7213A476A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0" y="816"/>
                <a:ext cx="51" cy="80"/>
              </a:xfrm>
              <a:custGeom>
                <a:avLst/>
                <a:gdLst>
                  <a:gd name="T0" fmla="*/ 28 w 76"/>
                  <a:gd name="T1" fmla="*/ 0 h 118"/>
                  <a:gd name="T2" fmla="*/ 0 w 76"/>
                  <a:gd name="T3" fmla="*/ 28 h 118"/>
                  <a:gd name="T4" fmla="*/ 37 w 76"/>
                  <a:gd name="T5" fmla="*/ 118 h 118"/>
                  <a:gd name="T6" fmla="*/ 76 w 76"/>
                  <a:gd name="T7" fmla="*/ 118 h 118"/>
                  <a:gd name="T8" fmla="*/ 28 w 7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8">
                    <a:moveTo>
                      <a:pt x="28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21" y="52"/>
                      <a:pt x="35" y="83"/>
                      <a:pt x="37" y="118"/>
                    </a:cubicBezTo>
                    <a:cubicBezTo>
                      <a:pt x="76" y="118"/>
                      <a:pt x="76" y="118"/>
                      <a:pt x="76" y="118"/>
                    </a:cubicBezTo>
                    <a:cubicBezTo>
                      <a:pt x="74" y="72"/>
                      <a:pt x="56" y="31"/>
                      <a:pt x="28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reeform 94">
                <a:extLst>
                  <a:ext uri="{FF2B5EF4-FFF2-40B4-BE49-F238E27FC236}">
                    <a16:creationId xmlns:a16="http://schemas.microsoft.com/office/drawing/2014/main" id="{29DCD797-413D-7879-36C8-E734CEF98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" y="980"/>
                <a:ext cx="81" cy="53"/>
              </a:xfrm>
              <a:custGeom>
                <a:avLst/>
                <a:gdLst>
                  <a:gd name="T0" fmla="*/ 1 w 118"/>
                  <a:gd name="T1" fmla="*/ 78 h 78"/>
                  <a:gd name="T2" fmla="*/ 118 w 118"/>
                  <a:gd name="T3" fmla="*/ 28 h 78"/>
                  <a:gd name="T4" fmla="*/ 90 w 118"/>
                  <a:gd name="T5" fmla="*/ 0 h 78"/>
                  <a:gd name="T6" fmla="*/ 0 w 118"/>
                  <a:gd name="T7" fmla="*/ 37 h 78"/>
                  <a:gd name="T8" fmla="*/ 0 w 118"/>
                  <a:gd name="T9" fmla="*/ 78 h 78"/>
                  <a:gd name="T10" fmla="*/ 1 w 118"/>
                  <a:gd name="T1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78">
                    <a:moveTo>
                      <a:pt x="1" y="78"/>
                    </a:moveTo>
                    <a:cubicBezTo>
                      <a:pt x="46" y="75"/>
                      <a:pt x="87" y="57"/>
                      <a:pt x="118" y="28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66" y="22"/>
                      <a:pt x="35" y="35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lnTo>
                      <a:pt x="1" y="78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 95">
                <a:extLst>
                  <a:ext uri="{FF2B5EF4-FFF2-40B4-BE49-F238E27FC236}">
                    <a16:creationId xmlns:a16="http://schemas.microsoft.com/office/drawing/2014/main" id="{307CE279-51F2-E2DB-1B5B-4FE22F6B0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" y="773"/>
                <a:ext cx="80" cy="52"/>
              </a:xfrm>
              <a:custGeom>
                <a:avLst/>
                <a:gdLst>
                  <a:gd name="T0" fmla="*/ 0 w 117"/>
                  <a:gd name="T1" fmla="*/ 0 h 77"/>
                  <a:gd name="T2" fmla="*/ 0 w 117"/>
                  <a:gd name="T3" fmla="*/ 40 h 77"/>
                  <a:gd name="T4" fmla="*/ 89 w 117"/>
                  <a:gd name="T5" fmla="*/ 77 h 77"/>
                  <a:gd name="T6" fmla="*/ 117 w 117"/>
                  <a:gd name="T7" fmla="*/ 49 h 77"/>
                  <a:gd name="T8" fmla="*/ 0 w 11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77">
                    <a:moveTo>
                      <a:pt x="0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34" y="42"/>
                      <a:pt x="65" y="56"/>
                      <a:pt x="89" y="77"/>
                    </a:cubicBezTo>
                    <a:cubicBezTo>
                      <a:pt x="117" y="49"/>
                      <a:pt x="117" y="49"/>
                      <a:pt x="117" y="49"/>
                    </a:cubicBezTo>
                    <a:cubicBezTo>
                      <a:pt x="86" y="21"/>
                      <a:pt x="45" y="3"/>
                      <a:pt x="0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 96">
                <a:extLst>
                  <a:ext uri="{FF2B5EF4-FFF2-40B4-BE49-F238E27FC236}">
                    <a16:creationId xmlns:a16="http://schemas.microsoft.com/office/drawing/2014/main" id="{67F04443-38C8-B215-3BF9-0685E8E0C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5" y="773"/>
                <a:ext cx="80" cy="52"/>
              </a:xfrm>
              <a:custGeom>
                <a:avLst/>
                <a:gdLst>
                  <a:gd name="T0" fmla="*/ 118 w 118"/>
                  <a:gd name="T1" fmla="*/ 0 h 77"/>
                  <a:gd name="T2" fmla="*/ 0 w 118"/>
                  <a:gd name="T3" fmla="*/ 49 h 77"/>
                  <a:gd name="T4" fmla="*/ 29 w 118"/>
                  <a:gd name="T5" fmla="*/ 77 h 77"/>
                  <a:gd name="T6" fmla="*/ 118 w 118"/>
                  <a:gd name="T7" fmla="*/ 40 h 77"/>
                  <a:gd name="T8" fmla="*/ 118 w 11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77">
                    <a:moveTo>
                      <a:pt x="118" y="0"/>
                    </a:moveTo>
                    <a:cubicBezTo>
                      <a:pt x="73" y="2"/>
                      <a:pt x="32" y="20"/>
                      <a:pt x="0" y="49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53" y="56"/>
                      <a:pt x="84" y="43"/>
                      <a:pt x="118" y="40"/>
                    </a:cubicBezTo>
                    <a:cubicBezTo>
                      <a:pt x="118" y="0"/>
                      <a:pt x="118" y="0"/>
                      <a:pt x="118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 97">
                <a:extLst>
                  <a:ext uri="{FF2B5EF4-FFF2-40B4-BE49-F238E27FC236}">
                    <a16:creationId xmlns:a16="http://schemas.microsoft.com/office/drawing/2014/main" id="{B050E096-C4AA-B38C-DE30-72F7CF38C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3" y="856"/>
                <a:ext cx="139" cy="81"/>
              </a:xfrm>
              <a:custGeom>
                <a:avLst/>
                <a:gdLst>
                  <a:gd name="T0" fmla="*/ 203 w 204"/>
                  <a:gd name="T1" fmla="*/ 83 h 119"/>
                  <a:gd name="T2" fmla="*/ 204 w 204"/>
                  <a:gd name="T3" fmla="*/ 81 h 119"/>
                  <a:gd name="T4" fmla="*/ 204 w 204"/>
                  <a:gd name="T5" fmla="*/ 73 h 119"/>
                  <a:gd name="T6" fmla="*/ 158 w 204"/>
                  <a:gd name="T7" fmla="*/ 26 h 119"/>
                  <a:gd name="T8" fmla="*/ 148 w 204"/>
                  <a:gd name="T9" fmla="*/ 28 h 119"/>
                  <a:gd name="T10" fmla="*/ 98 w 204"/>
                  <a:gd name="T11" fmla="*/ 0 h 119"/>
                  <a:gd name="T12" fmla="*/ 38 w 204"/>
                  <a:gd name="T13" fmla="*/ 59 h 119"/>
                  <a:gd name="T14" fmla="*/ 38 w 204"/>
                  <a:gd name="T15" fmla="*/ 62 h 119"/>
                  <a:gd name="T16" fmla="*/ 29 w 204"/>
                  <a:gd name="T17" fmla="*/ 60 h 119"/>
                  <a:gd name="T18" fmla="*/ 0 w 204"/>
                  <a:gd name="T19" fmla="*/ 90 h 119"/>
                  <a:gd name="T20" fmla="*/ 26 w 204"/>
                  <a:gd name="T21" fmla="*/ 119 h 119"/>
                  <a:gd name="T22" fmla="*/ 158 w 204"/>
                  <a:gd name="T23" fmla="*/ 119 h 119"/>
                  <a:gd name="T24" fmla="*/ 199 w 204"/>
                  <a:gd name="T25" fmla="*/ 95 h 119"/>
                  <a:gd name="T26" fmla="*/ 199 w 204"/>
                  <a:gd name="T27" fmla="*/ 94 h 119"/>
                  <a:gd name="T28" fmla="*/ 203 w 204"/>
                  <a:gd name="T29" fmla="*/ 8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4" h="119">
                    <a:moveTo>
                      <a:pt x="203" y="83"/>
                    </a:moveTo>
                    <a:cubicBezTo>
                      <a:pt x="203" y="82"/>
                      <a:pt x="204" y="82"/>
                      <a:pt x="204" y="81"/>
                    </a:cubicBezTo>
                    <a:cubicBezTo>
                      <a:pt x="204" y="79"/>
                      <a:pt x="204" y="76"/>
                      <a:pt x="204" y="73"/>
                    </a:cubicBezTo>
                    <a:cubicBezTo>
                      <a:pt x="204" y="47"/>
                      <a:pt x="184" y="26"/>
                      <a:pt x="158" y="26"/>
                    </a:cubicBezTo>
                    <a:cubicBezTo>
                      <a:pt x="155" y="26"/>
                      <a:pt x="151" y="27"/>
                      <a:pt x="148" y="28"/>
                    </a:cubicBezTo>
                    <a:cubicBezTo>
                      <a:pt x="137" y="11"/>
                      <a:pt x="119" y="0"/>
                      <a:pt x="98" y="0"/>
                    </a:cubicBezTo>
                    <a:cubicBezTo>
                      <a:pt x="65" y="0"/>
                      <a:pt x="38" y="27"/>
                      <a:pt x="38" y="59"/>
                    </a:cubicBezTo>
                    <a:cubicBezTo>
                      <a:pt x="38" y="60"/>
                      <a:pt x="38" y="61"/>
                      <a:pt x="38" y="62"/>
                    </a:cubicBezTo>
                    <a:cubicBezTo>
                      <a:pt x="35" y="61"/>
                      <a:pt x="32" y="60"/>
                      <a:pt x="29" y="60"/>
                    </a:cubicBezTo>
                    <a:cubicBezTo>
                      <a:pt x="13" y="60"/>
                      <a:pt x="0" y="73"/>
                      <a:pt x="0" y="90"/>
                    </a:cubicBezTo>
                    <a:cubicBezTo>
                      <a:pt x="0" y="105"/>
                      <a:pt x="11" y="117"/>
                      <a:pt x="26" y="119"/>
                    </a:cubicBezTo>
                    <a:cubicBezTo>
                      <a:pt x="158" y="119"/>
                      <a:pt x="158" y="119"/>
                      <a:pt x="158" y="119"/>
                    </a:cubicBezTo>
                    <a:cubicBezTo>
                      <a:pt x="176" y="119"/>
                      <a:pt x="191" y="109"/>
                      <a:pt x="199" y="95"/>
                    </a:cubicBezTo>
                    <a:cubicBezTo>
                      <a:pt x="199" y="95"/>
                      <a:pt x="199" y="94"/>
                      <a:pt x="199" y="94"/>
                    </a:cubicBezTo>
                    <a:cubicBezTo>
                      <a:pt x="200" y="91"/>
                      <a:pt x="202" y="88"/>
                      <a:pt x="203" y="83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CE3F2D-55CA-126E-B144-F2055455C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51760" y="3610956"/>
            <a:ext cx="666376" cy="666376"/>
            <a:chOff x="7019555" y="3921919"/>
            <a:chExt cx="666376" cy="66637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07FCAC-A492-FA17-9EFF-9133ECC23E72}"/>
                </a:ext>
              </a:extLst>
            </p:cNvPr>
            <p:cNvSpPr/>
            <p:nvPr/>
          </p:nvSpPr>
          <p:spPr bwMode="auto">
            <a:xfrm>
              <a:off x="7019555" y="3921919"/>
              <a:ext cx="666376" cy="666376"/>
            </a:xfrm>
            <a:prstGeom prst="ellipse">
              <a:avLst/>
            </a:prstGeom>
            <a:solidFill>
              <a:schemeClr val="bg1"/>
            </a:solidFill>
            <a:ln w="19050" cap="rnd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E7160C0-DB5B-33FF-C415-401FA60E978C}"/>
                </a:ext>
              </a:extLst>
            </p:cNvPr>
            <p:cNvSpPr/>
            <p:nvPr/>
          </p:nvSpPr>
          <p:spPr bwMode="auto">
            <a:xfrm>
              <a:off x="7079086" y="3981450"/>
              <a:ext cx="547314" cy="547314"/>
            </a:xfrm>
            <a:prstGeom prst="ellipse">
              <a:avLst/>
            </a:prstGeom>
            <a:solidFill>
              <a:schemeClr val="bg1"/>
            </a:solidFill>
            <a:ln w="19050" cap="rnd">
              <a:solidFill>
                <a:schemeClr val="bg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e-commerce" descr="e-commerce, cloud, lock">
              <a:extLst>
                <a:ext uri="{FF2B5EF4-FFF2-40B4-BE49-F238E27FC236}">
                  <a16:creationId xmlns:a16="http://schemas.microsoft.com/office/drawing/2014/main" id="{9AAFBF1E-32E4-9237-84FD-5E2262FA79C0}"/>
                </a:ext>
              </a:extLst>
            </p:cNvPr>
            <p:cNvGrpSpPr/>
            <p:nvPr/>
          </p:nvGrpSpPr>
          <p:grpSpPr>
            <a:xfrm>
              <a:off x="7164298" y="4066663"/>
              <a:ext cx="376890" cy="376888"/>
              <a:chOff x="3545550" y="2119314"/>
              <a:chExt cx="376890" cy="37688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BF72530-DFF1-4A08-AE75-51C23FE4594E}"/>
                  </a:ext>
                </a:extLst>
              </p:cNvPr>
              <p:cNvSpPr/>
              <p:nvPr/>
            </p:nvSpPr>
            <p:spPr>
              <a:xfrm>
                <a:off x="3643879" y="2118598"/>
                <a:ext cx="178731" cy="151532"/>
              </a:xfrm>
              <a:custGeom>
                <a:avLst/>
                <a:gdLst>
                  <a:gd name="connsiteX0" fmla="*/ 178082 w 178731"/>
                  <a:gd name="connsiteY0" fmla="*/ 80840 h 151532"/>
                  <a:gd name="connsiteX1" fmla="*/ 89823 w 178731"/>
                  <a:gd name="connsiteY1" fmla="*/ 1172 h 151532"/>
                  <a:gd name="connsiteX2" fmla="*/ 1172 w 178731"/>
                  <a:gd name="connsiteY2" fmla="*/ 88741 h 151532"/>
                  <a:gd name="connsiteX3" fmla="*/ 1172 w 178731"/>
                  <a:gd name="connsiteY3" fmla="*/ 152998 h 151532"/>
                  <a:gd name="connsiteX4" fmla="*/ 40587 w 178731"/>
                  <a:gd name="connsiteY4" fmla="*/ 153128 h 151532"/>
                  <a:gd name="connsiteX5" fmla="*/ 40587 w 178731"/>
                  <a:gd name="connsiteY5" fmla="*/ 88480 h 151532"/>
                  <a:gd name="connsiteX6" fmla="*/ 40521 w 178731"/>
                  <a:gd name="connsiteY6" fmla="*/ 88414 h 151532"/>
                  <a:gd name="connsiteX7" fmla="*/ 89627 w 178731"/>
                  <a:gd name="connsiteY7" fmla="*/ 40810 h 151532"/>
                  <a:gd name="connsiteX8" fmla="*/ 138732 w 178731"/>
                  <a:gd name="connsiteY8" fmla="*/ 88414 h 151532"/>
                  <a:gd name="connsiteX9" fmla="*/ 138732 w 178731"/>
                  <a:gd name="connsiteY9" fmla="*/ 153063 h 151532"/>
                  <a:gd name="connsiteX10" fmla="*/ 177886 w 178731"/>
                  <a:gd name="connsiteY10" fmla="*/ 153063 h 151532"/>
                  <a:gd name="connsiteX11" fmla="*/ 177886 w 178731"/>
                  <a:gd name="connsiteY11" fmla="*/ 88545 h 151532"/>
                  <a:gd name="connsiteX12" fmla="*/ 178082 w 178731"/>
                  <a:gd name="connsiteY12" fmla="*/ 80840 h 15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731" h="151532">
                    <a:moveTo>
                      <a:pt x="178082" y="80840"/>
                    </a:moveTo>
                    <a:cubicBezTo>
                      <a:pt x="173695" y="36108"/>
                      <a:pt x="135852" y="1172"/>
                      <a:pt x="89823" y="1172"/>
                    </a:cubicBezTo>
                    <a:cubicBezTo>
                      <a:pt x="41176" y="1172"/>
                      <a:pt x="1630" y="40287"/>
                      <a:pt x="1172" y="88741"/>
                    </a:cubicBezTo>
                    <a:lnTo>
                      <a:pt x="1172" y="152998"/>
                    </a:lnTo>
                    <a:lnTo>
                      <a:pt x="40587" y="153128"/>
                    </a:lnTo>
                    <a:lnTo>
                      <a:pt x="40587" y="88480"/>
                    </a:lnTo>
                    <a:lnTo>
                      <a:pt x="40521" y="88414"/>
                    </a:lnTo>
                    <a:cubicBezTo>
                      <a:pt x="41307" y="62032"/>
                      <a:pt x="62979" y="40810"/>
                      <a:pt x="89627" y="40810"/>
                    </a:cubicBezTo>
                    <a:cubicBezTo>
                      <a:pt x="116275" y="40810"/>
                      <a:pt x="137947" y="61967"/>
                      <a:pt x="138732" y="88414"/>
                    </a:cubicBezTo>
                    <a:lnTo>
                      <a:pt x="138732" y="153063"/>
                    </a:lnTo>
                    <a:lnTo>
                      <a:pt x="177886" y="153063"/>
                    </a:lnTo>
                    <a:lnTo>
                      <a:pt x="177886" y="88545"/>
                    </a:lnTo>
                    <a:cubicBezTo>
                      <a:pt x="178017" y="85476"/>
                      <a:pt x="178213" y="82276"/>
                      <a:pt x="178082" y="80840"/>
                    </a:cubicBezTo>
                    <a:close/>
                  </a:path>
                </a:pathLst>
              </a:custGeom>
              <a:solidFill>
                <a:srgbClr val="50E6FF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EFF2AF-26FA-C170-3A2E-3ADBB7E76033}"/>
                  </a:ext>
                </a:extLst>
              </p:cNvPr>
              <p:cNvSpPr/>
              <p:nvPr/>
            </p:nvSpPr>
            <p:spPr>
              <a:xfrm>
                <a:off x="3604986" y="2255727"/>
                <a:ext cx="256441" cy="237012"/>
              </a:xfrm>
              <a:custGeom>
                <a:avLst/>
                <a:gdLst>
                  <a:gd name="connsiteX0" fmla="*/ 256258 w 256440"/>
                  <a:gd name="connsiteY0" fmla="*/ 236322 h 237012"/>
                  <a:gd name="connsiteX1" fmla="*/ 1172 w 256440"/>
                  <a:gd name="connsiteY1" fmla="*/ 236322 h 237012"/>
                  <a:gd name="connsiteX2" fmla="*/ 1172 w 256440"/>
                  <a:gd name="connsiteY2" fmla="*/ 1172 h 237012"/>
                  <a:gd name="connsiteX3" fmla="*/ 256258 w 256440"/>
                  <a:gd name="connsiteY3" fmla="*/ 1172 h 237012"/>
                  <a:gd name="connsiteX4" fmla="*/ 256258 w 256440"/>
                  <a:gd name="connsiteY4" fmla="*/ 236322 h 23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440" h="237012">
                    <a:moveTo>
                      <a:pt x="256258" y="236322"/>
                    </a:moveTo>
                    <a:lnTo>
                      <a:pt x="1172" y="236322"/>
                    </a:lnTo>
                    <a:lnTo>
                      <a:pt x="1172" y="1172"/>
                    </a:lnTo>
                    <a:lnTo>
                      <a:pt x="256258" y="1172"/>
                    </a:lnTo>
                    <a:lnTo>
                      <a:pt x="256258" y="236322"/>
                    </a:lnTo>
                    <a:close/>
                  </a:path>
                </a:pathLst>
              </a:custGeom>
              <a:solidFill>
                <a:srgbClr val="0078D4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973C8D1-A39D-77B6-6E52-BC80C3B2587F}"/>
                  </a:ext>
                </a:extLst>
              </p:cNvPr>
              <p:cNvSpPr/>
              <p:nvPr/>
            </p:nvSpPr>
            <p:spPr>
              <a:xfrm>
                <a:off x="3642437" y="2312354"/>
                <a:ext cx="178731" cy="101022"/>
              </a:xfrm>
              <a:custGeom>
                <a:avLst/>
                <a:gdLst>
                  <a:gd name="connsiteX0" fmla="*/ 159880 w 178731"/>
                  <a:gd name="connsiteY0" fmla="*/ 64449 h 101021"/>
                  <a:gd name="connsiteX1" fmla="*/ 159160 w 178731"/>
                  <a:gd name="connsiteY1" fmla="*/ 64449 h 101021"/>
                  <a:gd name="connsiteX2" fmla="*/ 159815 w 178731"/>
                  <a:gd name="connsiteY2" fmla="*/ 58180 h 101021"/>
                  <a:gd name="connsiteX3" fmla="*/ 128060 w 178731"/>
                  <a:gd name="connsiteY3" fmla="*/ 26509 h 101021"/>
                  <a:gd name="connsiteX4" fmla="*/ 111037 w 178731"/>
                  <a:gd name="connsiteY4" fmla="*/ 31406 h 101021"/>
                  <a:gd name="connsiteX5" fmla="*/ 64550 w 178731"/>
                  <a:gd name="connsiteY5" fmla="*/ 1172 h 101021"/>
                  <a:gd name="connsiteX6" fmla="*/ 13743 w 178731"/>
                  <a:gd name="connsiteY6" fmla="*/ 51846 h 101021"/>
                  <a:gd name="connsiteX7" fmla="*/ 15511 w 178731"/>
                  <a:gd name="connsiteY7" fmla="*/ 65036 h 101021"/>
                  <a:gd name="connsiteX8" fmla="*/ 1172 w 178731"/>
                  <a:gd name="connsiteY8" fmla="*/ 83451 h 101021"/>
                  <a:gd name="connsiteX9" fmla="*/ 20224 w 178731"/>
                  <a:gd name="connsiteY9" fmla="*/ 102454 h 101021"/>
                  <a:gd name="connsiteX10" fmla="*/ 62128 w 178731"/>
                  <a:gd name="connsiteY10" fmla="*/ 102454 h 101021"/>
                  <a:gd name="connsiteX11" fmla="*/ 64485 w 178731"/>
                  <a:gd name="connsiteY11" fmla="*/ 102520 h 101021"/>
                  <a:gd name="connsiteX12" fmla="*/ 66842 w 178731"/>
                  <a:gd name="connsiteY12" fmla="*/ 102454 h 101021"/>
                  <a:gd name="connsiteX13" fmla="*/ 159815 w 178731"/>
                  <a:gd name="connsiteY13" fmla="*/ 102454 h 101021"/>
                  <a:gd name="connsiteX14" fmla="*/ 178868 w 178731"/>
                  <a:gd name="connsiteY14" fmla="*/ 83451 h 101021"/>
                  <a:gd name="connsiteX15" fmla="*/ 159880 w 178731"/>
                  <a:gd name="connsiteY15" fmla="*/ 64449 h 10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731" h="101021">
                    <a:moveTo>
                      <a:pt x="159880" y="64449"/>
                    </a:moveTo>
                    <a:lnTo>
                      <a:pt x="159160" y="64449"/>
                    </a:lnTo>
                    <a:cubicBezTo>
                      <a:pt x="159553" y="62424"/>
                      <a:pt x="159815" y="60334"/>
                      <a:pt x="159815" y="58180"/>
                    </a:cubicBezTo>
                    <a:cubicBezTo>
                      <a:pt x="159815" y="40679"/>
                      <a:pt x="145607" y="26509"/>
                      <a:pt x="128060" y="26509"/>
                    </a:cubicBezTo>
                    <a:cubicBezTo>
                      <a:pt x="121774" y="26509"/>
                      <a:pt x="115947" y="28337"/>
                      <a:pt x="111037" y="31406"/>
                    </a:cubicBezTo>
                    <a:cubicBezTo>
                      <a:pt x="103180" y="13579"/>
                      <a:pt x="85306" y="1172"/>
                      <a:pt x="64550" y="1172"/>
                    </a:cubicBezTo>
                    <a:cubicBezTo>
                      <a:pt x="36527" y="1172"/>
                      <a:pt x="13743" y="23831"/>
                      <a:pt x="13743" y="51846"/>
                    </a:cubicBezTo>
                    <a:cubicBezTo>
                      <a:pt x="13743" y="56416"/>
                      <a:pt x="14332" y="60857"/>
                      <a:pt x="15511" y="65036"/>
                    </a:cubicBezTo>
                    <a:cubicBezTo>
                      <a:pt x="7261" y="67126"/>
                      <a:pt x="1172" y="74570"/>
                      <a:pt x="1172" y="83451"/>
                    </a:cubicBezTo>
                    <a:cubicBezTo>
                      <a:pt x="1172" y="93965"/>
                      <a:pt x="9683" y="102454"/>
                      <a:pt x="20224" y="102454"/>
                    </a:cubicBezTo>
                    <a:lnTo>
                      <a:pt x="62128" y="102454"/>
                    </a:lnTo>
                    <a:cubicBezTo>
                      <a:pt x="62914" y="102520"/>
                      <a:pt x="63699" y="102520"/>
                      <a:pt x="64485" y="102520"/>
                    </a:cubicBezTo>
                    <a:cubicBezTo>
                      <a:pt x="65271" y="102520"/>
                      <a:pt x="66056" y="102520"/>
                      <a:pt x="66842" y="102454"/>
                    </a:cubicBezTo>
                    <a:lnTo>
                      <a:pt x="159815" y="102454"/>
                    </a:lnTo>
                    <a:cubicBezTo>
                      <a:pt x="170356" y="102454"/>
                      <a:pt x="178868" y="93965"/>
                      <a:pt x="178868" y="83451"/>
                    </a:cubicBezTo>
                    <a:cubicBezTo>
                      <a:pt x="178933" y="72938"/>
                      <a:pt x="170356" y="64449"/>
                      <a:pt x="159880" y="644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6CC04E-0204-99E6-F83D-B4273E4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24787" y="3610956"/>
            <a:ext cx="666376" cy="666376"/>
            <a:chOff x="1992582" y="3921919"/>
            <a:chExt cx="666376" cy="6663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1045C07-B19E-04D2-D1C7-7EC3219E8099}"/>
                </a:ext>
              </a:extLst>
            </p:cNvPr>
            <p:cNvSpPr/>
            <p:nvPr/>
          </p:nvSpPr>
          <p:spPr bwMode="auto">
            <a:xfrm>
              <a:off x="1992582" y="3921919"/>
              <a:ext cx="666376" cy="666376"/>
            </a:xfrm>
            <a:prstGeom prst="ellipse">
              <a:avLst/>
            </a:prstGeom>
            <a:solidFill>
              <a:schemeClr val="bg1"/>
            </a:solidFill>
            <a:ln w="19050" cap="rnd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1A233C3-4318-74E5-E020-763A9F7ED457}"/>
                </a:ext>
              </a:extLst>
            </p:cNvPr>
            <p:cNvSpPr/>
            <p:nvPr/>
          </p:nvSpPr>
          <p:spPr bwMode="auto">
            <a:xfrm>
              <a:off x="2052113" y="3981450"/>
              <a:ext cx="547314" cy="547314"/>
            </a:xfrm>
            <a:prstGeom prst="ellipse">
              <a:avLst/>
            </a:prstGeom>
            <a:solidFill>
              <a:schemeClr val="bg1"/>
            </a:solidFill>
            <a:ln w="19050" cap="rnd">
              <a:solidFill>
                <a:schemeClr val="bg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online" descr="online">
              <a:extLst>
                <a:ext uri="{FF2B5EF4-FFF2-40B4-BE49-F238E27FC236}">
                  <a16:creationId xmlns:a16="http://schemas.microsoft.com/office/drawing/2014/main" id="{812091DA-6E21-E894-2DD6-8138DDCD29AF}"/>
                </a:ext>
              </a:extLst>
            </p:cNvPr>
            <p:cNvGrpSpPr/>
            <p:nvPr/>
          </p:nvGrpSpPr>
          <p:grpSpPr>
            <a:xfrm>
              <a:off x="2147363" y="4076700"/>
              <a:ext cx="356814" cy="356814"/>
              <a:chOff x="4472102" y="5773612"/>
              <a:chExt cx="436448" cy="436448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80EB588-179A-B82B-545C-2D493EF51A9E}"/>
                  </a:ext>
                </a:extLst>
              </p:cNvPr>
              <p:cNvSpPr/>
              <p:nvPr/>
            </p:nvSpPr>
            <p:spPr>
              <a:xfrm>
                <a:off x="4720145" y="5989603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36D2BAC-2125-12D2-4234-F945A0793DF3}"/>
                  </a:ext>
                </a:extLst>
              </p:cNvPr>
              <p:cNvSpPr/>
              <p:nvPr/>
            </p:nvSpPr>
            <p:spPr>
              <a:xfrm>
                <a:off x="4720145" y="5823949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5D6F258-AED4-563A-A003-484FE6DE8945}"/>
                  </a:ext>
                </a:extLst>
              </p:cNvPr>
              <p:cNvSpPr/>
              <p:nvPr/>
            </p:nvSpPr>
            <p:spPr>
              <a:xfrm>
                <a:off x="4473724" y="5778339"/>
                <a:ext cx="427449" cy="427449"/>
              </a:xfrm>
              <a:custGeom>
                <a:avLst/>
                <a:gdLst>
                  <a:gd name="connsiteX0" fmla="*/ 215909 w 427449"/>
                  <a:gd name="connsiteY0" fmla="*/ 428976 h 427449"/>
                  <a:gd name="connsiteX1" fmla="*/ 430252 w 427449"/>
                  <a:gd name="connsiteY1" fmla="*/ 215233 h 427449"/>
                  <a:gd name="connsiteX2" fmla="*/ 215909 w 427449"/>
                  <a:gd name="connsiteY2" fmla="*/ 1566 h 427449"/>
                  <a:gd name="connsiteX3" fmla="*/ 1566 w 427449"/>
                  <a:gd name="connsiteY3" fmla="*/ 215233 h 427449"/>
                  <a:gd name="connsiteX4" fmla="*/ 215909 w 427449"/>
                  <a:gd name="connsiteY4" fmla="*/ 42897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449" h="427449">
                    <a:moveTo>
                      <a:pt x="215909" y="428976"/>
                    </a:moveTo>
                    <a:cubicBezTo>
                      <a:pt x="333927" y="428976"/>
                      <a:pt x="430252" y="332920"/>
                      <a:pt x="430252" y="215233"/>
                    </a:cubicBezTo>
                    <a:cubicBezTo>
                      <a:pt x="430252" y="97546"/>
                      <a:pt x="333851" y="1566"/>
                      <a:pt x="215909" y="1566"/>
                    </a:cubicBezTo>
                    <a:cubicBezTo>
                      <a:pt x="97891" y="1566"/>
                      <a:pt x="1566" y="97621"/>
                      <a:pt x="1566" y="215233"/>
                    </a:cubicBezTo>
                    <a:cubicBezTo>
                      <a:pt x="1566" y="332845"/>
                      <a:pt x="97891" y="428976"/>
                      <a:pt x="215909" y="42897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CB6D232-88FD-8593-3C04-189DC6399670}"/>
                  </a:ext>
                </a:extLst>
              </p:cNvPr>
              <p:cNvSpPr/>
              <p:nvPr/>
            </p:nvSpPr>
            <p:spPr>
              <a:xfrm>
                <a:off x="4686399" y="5779112"/>
                <a:ext cx="4499" cy="427449"/>
              </a:xfrm>
              <a:custGeom>
                <a:avLst/>
                <a:gdLst>
                  <a:gd name="connsiteX0" fmla="*/ 5585 w 4499"/>
                  <a:gd name="connsiteY0" fmla="*/ 1566 h 427449"/>
                  <a:gd name="connsiteX1" fmla="*/ 1566 w 4499"/>
                  <a:gd name="connsiteY1" fmla="*/ 1566 h 427449"/>
                  <a:gd name="connsiteX2" fmla="*/ 1566 w 4499"/>
                  <a:gd name="connsiteY2" fmla="*/ 428220 h 427449"/>
                  <a:gd name="connsiteX3" fmla="*/ 5585 w 4499"/>
                  <a:gd name="connsiteY3" fmla="*/ 428220 h 427449"/>
                  <a:gd name="connsiteX4" fmla="*/ 5585 w 4499"/>
                  <a:gd name="connsiteY4" fmla="*/ 156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" h="427449">
                    <a:moveTo>
                      <a:pt x="5585" y="1566"/>
                    </a:moveTo>
                    <a:lnTo>
                      <a:pt x="1566" y="1566"/>
                    </a:lnTo>
                    <a:lnTo>
                      <a:pt x="1566" y="428220"/>
                    </a:lnTo>
                    <a:lnTo>
                      <a:pt x="5585" y="428220"/>
                    </a:lnTo>
                    <a:lnTo>
                      <a:pt x="5585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5BFC361-193B-1F59-E627-2ED4D8754DD6}"/>
                  </a:ext>
                </a:extLst>
              </p:cNvPr>
              <p:cNvSpPr/>
              <p:nvPr/>
            </p:nvSpPr>
            <p:spPr>
              <a:xfrm>
                <a:off x="4472131" y="5888013"/>
                <a:ext cx="431949" cy="211475"/>
              </a:xfrm>
              <a:custGeom>
                <a:avLst/>
                <a:gdLst>
                  <a:gd name="connsiteX0" fmla="*/ 217502 w 431948"/>
                  <a:gd name="connsiteY0" fmla="*/ 211224 h 211474"/>
                  <a:gd name="connsiteX1" fmla="*/ 1566 w 431948"/>
                  <a:gd name="connsiteY1" fmla="*/ 106395 h 211474"/>
                  <a:gd name="connsiteX2" fmla="*/ 217502 w 431948"/>
                  <a:gd name="connsiteY2" fmla="*/ 1566 h 211474"/>
                  <a:gd name="connsiteX3" fmla="*/ 433438 w 431948"/>
                  <a:gd name="connsiteY3" fmla="*/ 106395 h 211474"/>
                  <a:gd name="connsiteX4" fmla="*/ 217502 w 431948"/>
                  <a:gd name="connsiteY4" fmla="*/ 211224 h 211474"/>
                  <a:gd name="connsiteX5" fmla="*/ 217502 w 431948"/>
                  <a:gd name="connsiteY5" fmla="*/ 4742 h 211474"/>
                  <a:gd name="connsiteX6" fmla="*/ 5585 w 431948"/>
                  <a:gd name="connsiteY6" fmla="*/ 105563 h 211474"/>
                  <a:gd name="connsiteX7" fmla="*/ 217502 w 431948"/>
                  <a:gd name="connsiteY7" fmla="*/ 206384 h 211474"/>
                  <a:gd name="connsiteX8" fmla="*/ 429418 w 431948"/>
                  <a:gd name="connsiteY8" fmla="*/ 105563 h 211474"/>
                  <a:gd name="connsiteX9" fmla="*/ 217502 w 431948"/>
                  <a:gd name="connsiteY9" fmla="*/ 4742 h 21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1948" h="211474">
                    <a:moveTo>
                      <a:pt x="217502" y="211224"/>
                    </a:moveTo>
                    <a:cubicBezTo>
                      <a:pt x="98650" y="211224"/>
                      <a:pt x="1566" y="164029"/>
                      <a:pt x="1566" y="106395"/>
                    </a:cubicBezTo>
                    <a:cubicBezTo>
                      <a:pt x="1566" y="48762"/>
                      <a:pt x="98650" y="1566"/>
                      <a:pt x="217502" y="1566"/>
                    </a:cubicBezTo>
                    <a:cubicBezTo>
                      <a:pt x="336354" y="1566"/>
                      <a:pt x="433438" y="48762"/>
                      <a:pt x="433438" y="106395"/>
                    </a:cubicBezTo>
                    <a:cubicBezTo>
                      <a:pt x="433362" y="164029"/>
                      <a:pt x="336278" y="211224"/>
                      <a:pt x="217502" y="211224"/>
                    </a:cubicBezTo>
                    <a:close/>
                    <a:moveTo>
                      <a:pt x="217502" y="4742"/>
                    </a:moveTo>
                    <a:cubicBezTo>
                      <a:pt x="100318" y="4742"/>
                      <a:pt x="5585" y="50350"/>
                      <a:pt x="5585" y="105563"/>
                    </a:cubicBezTo>
                    <a:cubicBezTo>
                      <a:pt x="5585" y="160776"/>
                      <a:pt x="100318" y="206384"/>
                      <a:pt x="217502" y="206384"/>
                    </a:cubicBezTo>
                    <a:cubicBezTo>
                      <a:pt x="334685" y="206384"/>
                      <a:pt x="429418" y="160776"/>
                      <a:pt x="429418" y="105563"/>
                    </a:cubicBezTo>
                    <a:cubicBezTo>
                      <a:pt x="429342" y="50350"/>
                      <a:pt x="334685" y="4742"/>
                      <a:pt x="217502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EC2174-23DD-D6B9-61BE-9F5650199300}"/>
                  </a:ext>
                </a:extLst>
              </p:cNvPr>
              <p:cNvSpPr/>
              <p:nvPr/>
            </p:nvSpPr>
            <p:spPr>
              <a:xfrm>
                <a:off x="4582938" y="5777513"/>
                <a:ext cx="211475" cy="431949"/>
              </a:xfrm>
              <a:custGeom>
                <a:avLst/>
                <a:gdLst>
                  <a:gd name="connsiteX0" fmla="*/ 106689 w 211474"/>
                  <a:gd name="connsiteY0" fmla="*/ 432228 h 431948"/>
                  <a:gd name="connsiteX1" fmla="*/ 1566 w 211474"/>
                  <a:gd name="connsiteY1" fmla="*/ 216897 h 431948"/>
                  <a:gd name="connsiteX2" fmla="*/ 106689 w 211474"/>
                  <a:gd name="connsiteY2" fmla="*/ 1566 h 431948"/>
                  <a:gd name="connsiteX3" fmla="*/ 211813 w 211474"/>
                  <a:gd name="connsiteY3" fmla="*/ 216897 h 431948"/>
                  <a:gd name="connsiteX4" fmla="*/ 106689 w 211474"/>
                  <a:gd name="connsiteY4" fmla="*/ 432228 h 431948"/>
                  <a:gd name="connsiteX5" fmla="*/ 106689 w 211474"/>
                  <a:gd name="connsiteY5" fmla="*/ 4742 h 431948"/>
                  <a:gd name="connsiteX6" fmla="*/ 5585 w 211474"/>
                  <a:gd name="connsiteY6" fmla="*/ 216065 h 431948"/>
                  <a:gd name="connsiteX7" fmla="*/ 106689 w 211474"/>
                  <a:gd name="connsiteY7" fmla="*/ 427387 h 431948"/>
                  <a:gd name="connsiteX8" fmla="*/ 207793 w 211474"/>
                  <a:gd name="connsiteY8" fmla="*/ 216065 h 431948"/>
                  <a:gd name="connsiteX9" fmla="*/ 106689 w 211474"/>
                  <a:gd name="connsiteY9" fmla="*/ 4742 h 4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474" h="431948">
                    <a:moveTo>
                      <a:pt x="106689" y="432228"/>
                    </a:moveTo>
                    <a:cubicBezTo>
                      <a:pt x="48894" y="432228"/>
                      <a:pt x="1566" y="335416"/>
                      <a:pt x="1566" y="216897"/>
                    </a:cubicBezTo>
                    <a:cubicBezTo>
                      <a:pt x="1566" y="98378"/>
                      <a:pt x="48894" y="1566"/>
                      <a:pt x="106689" y="1566"/>
                    </a:cubicBezTo>
                    <a:cubicBezTo>
                      <a:pt x="164484" y="1566"/>
                      <a:pt x="211813" y="98453"/>
                      <a:pt x="211813" y="216897"/>
                    </a:cubicBezTo>
                    <a:cubicBezTo>
                      <a:pt x="211813" y="335341"/>
                      <a:pt x="164484" y="432228"/>
                      <a:pt x="106689" y="432228"/>
                    </a:cubicBezTo>
                    <a:close/>
                    <a:moveTo>
                      <a:pt x="106689" y="4742"/>
                    </a:moveTo>
                    <a:cubicBezTo>
                      <a:pt x="50486" y="4742"/>
                      <a:pt x="5585" y="99210"/>
                      <a:pt x="5585" y="216065"/>
                    </a:cubicBezTo>
                    <a:cubicBezTo>
                      <a:pt x="5585" y="332920"/>
                      <a:pt x="51321" y="427387"/>
                      <a:pt x="106689" y="427387"/>
                    </a:cubicBezTo>
                    <a:cubicBezTo>
                      <a:pt x="162057" y="427387"/>
                      <a:pt x="207793" y="332920"/>
                      <a:pt x="207793" y="216065"/>
                    </a:cubicBezTo>
                    <a:cubicBezTo>
                      <a:pt x="207793" y="99210"/>
                      <a:pt x="162816" y="4742"/>
                      <a:pt x="106689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4E6369A-9AE8-4538-E4AB-466458983E06}"/>
                  </a:ext>
                </a:extLst>
              </p:cNvPr>
              <p:cNvSpPr/>
              <p:nvPr/>
            </p:nvSpPr>
            <p:spPr>
              <a:xfrm>
                <a:off x="4474548" y="5990429"/>
                <a:ext cx="427449" cy="4499"/>
              </a:xfrm>
              <a:custGeom>
                <a:avLst/>
                <a:gdLst>
                  <a:gd name="connsiteX0" fmla="*/ 429343 w 427449"/>
                  <a:gd name="connsiteY0" fmla="*/ 1566 h 4499"/>
                  <a:gd name="connsiteX1" fmla="*/ 1566 w 427449"/>
                  <a:gd name="connsiteY1" fmla="*/ 1566 h 4499"/>
                  <a:gd name="connsiteX2" fmla="*/ 1566 w 427449"/>
                  <a:gd name="connsiteY2" fmla="*/ 5574 h 4499"/>
                  <a:gd name="connsiteX3" fmla="*/ 429418 w 427449"/>
                  <a:gd name="connsiteY3" fmla="*/ 5574 h 4499"/>
                  <a:gd name="connsiteX4" fmla="*/ 429418 w 427449"/>
                  <a:gd name="connsiteY4" fmla="*/ 1566 h 4499"/>
                  <a:gd name="connsiteX5" fmla="*/ 429343 w 427449"/>
                  <a:gd name="connsiteY5" fmla="*/ 1566 h 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449" h="4499">
                    <a:moveTo>
                      <a:pt x="429343" y="1566"/>
                    </a:moveTo>
                    <a:lnTo>
                      <a:pt x="1566" y="1566"/>
                    </a:lnTo>
                    <a:lnTo>
                      <a:pt x="1566" y="5574"/>
                    </a:lnTo>
                    <a:lnTo>
                      <a:pt x="429418" y="5574"/>
                    </a:lnTo>
                    <a:lnTo>
                      <a:pt x="429418" y="1566"/>
                    </a:lnTo>
                    <a:lnTo>
                      <a:pt x="429343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F158D83-2FC2-B3DF-AE75-8BBBD234523D}"/>
                  </a:ext>
                </a:extLst>
              </p:cNvPr>
              <p:cNvSpPr/>
              <p:nvPr/>
            </p:nvSpPr>
            <p:spPr>
              <a:xfrm>
                <a:off x="4668794" y="6076041"/>
                <a:ext cx="40495" cy="40495"/>
              </a:xfrm>
              <a:custGeom>
                <a:avLst/>
                <a:gdLst>
                  <a:gd name="connsiteX0" fmla="*/ 20830 w 40495"/>
                  <a:gd name="connsiteY0" fmla="*/ 39988 h 40495"/>
                  <a:gd name="connsiteX1" fmla="*/ 40096 w 40495"/>
                  <a:gd name="connsiteY1" fmla="*/ 20777 h 40495"/>
                  <a:gd name="connsiteX2" fmla="*/ 20830 w 40495"/>
                  <a:gd name="connsiteY2" fmla="*/ 1566 h 40495"/>
                  <a:gd name="connsiteX3" fmla="*/ 1566 w 40495"/>
                  <a:gd name="connsiteY3" fmla="*/ 20777 h 40495"/>
                  <a:gd name="connsiteX4" fmla="*/ 20830 w 40495"/>
                  <a:gd name="connsiteY4" fmla="*/ 39988 h 4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95" h="40495">
                    <a:moveTo>
                      <a:pt x="20830" y="39988"/>
                    </a:moveTo>
                    <a:cubicBezTo>
                      <a:pt x="31298" y="39988"/>
                      <a:pt x="40096" y="31214"/>
                      <a:pt x="40096" y="20777"/>
                    </a:cubicBezTo>
                    <a:cubicBezTo>
                      <a:pt x="40096" y="10339"/>
                      <a:pt x="31298" y="1566"/>
                      <a:pt x="20830" y="1566"/>
                    </a:cubicBezTo>
                    <a:cubicBezTo>
                      <a:pt x="10364" y="1566"/>
                      <a:pt x="1566" y="10339"/>
                      <a:pt x="1566" y="20777"/>
                    </a:cubicBezTo>
                    <a:cubicBezTo>
                      <a:pt x="1566" y="31214"/>
                      <a:pt x="10364" y="39988"/>
                      <a:pt x="20830" y="399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E6159C-B012-0E31-CEA9-6D6894B79EF1}"/>
                  </a:ext>
                </a:extLst>
              </p:cNvPr>
              <p:cNvSpPr/>
              <p:nvPr/>
            </p:nvSpPr>
            <p:spPr>
              <a:xfrm>
                <a:off x="4568457" y="5975981"/>
                <a:ext cx="31496" cy="31496"/>
              </a:xfrm>
              <a:custGeom>
                <a:avLst/>
                <a:gdLst>
                  <a:gd name="connsiteX0" fmla="*/ 17645 w 31496"/>
                  <a:gd name="connsiteY0" fmla="*/ 33635 h 31496"/>
                  <a:gd name="connsiteX1" fmla="*/ 33725 w 31496"/>
                  <a:gd name="connsiteY1" fmla="*/ 17600 h 31496"/>
                  <a:gd name="connsiteX2" fmla="*/ 17645 w 31496"/>
                  <a:gd name="connsiteY2" fmla="*/ 1566 h 31496"/>
                  <a:gd name="connsiteX3" fmla="*/ 1566 w 31496"/>
                  <a:gd name="connsiteY3" fmla="*/ 17600 h 31496"/>
                  <a:gd name="connsiteX4" fmla="*/ 17645 w 31496"/>
                  <a:gd name="connsiteY4" fmla="*/ 33635 h 3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" h="31496">
                    <a:moveTo>
                      <a:pt x="17645" y="33635"/>
                    </a:moveTo>
                    <a:cubicBezTo>
                      <a:pt x="26444" y="33635"/>
                      <a:pt x="33725" y="26449"/>
                      <a:pt x="33725" y="17600"/>
                    </a:cubicBezTo>
                    <a:cubicBezTo>
                      <a:pt x="33725" y="8826"/>
                      <a:pt x="26519" y="1566"/>
                      <a:pt x="17645" y="1566"/>
                    </a:cubicBezTo>
                    <a:cubicBezTo>
                      <a:pt x="8847" y="1566"/>
                      <a:pt x="1566" y="8751"/>
                      <a:pt x="1566" y="17600"/>
                    </a:cubicBezTo>
                    <a:cubicBezTo>
                      <a:pt x="1566" y="26449"/>
                      <a:pt x="8771" y="33635"/>
                      <a:pt x="17645" y="3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77AAB7-4621-8CD8-5190-ED0058CE9A8E}"/>
                  </a:ext>
                </a:extLst>
              </p:cNvPr>
              <p:cNvSpPr/>
              <p:nvPr/>
            </p:nvSpPr>
            <p:spPr>
              <a:xfrm>
                <a:off x="4666676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B07AC7F-82B0-C590-BE9F-BE067064596A}"/>
                  </a:ext>
                </a:extLst>
              </p:cNvPr>
              <p:cNvSpPr/>
              <p:nvPr/>
            </p:nvSpPr>
            <p:spPr>
              <a:xfrm>
                <a:off x="4666676" y="5866922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8299B74-3C5F-A8D2-8B38-767643575887}"/>
                  </a:ext>
                </a:extLst>
              </p:cNvPr>
              <p:cNvSpPr/>
              <p:nvPr/>
            </p:nvSpPr>
            <p:spPr>
              <a:xfrm>
                <a:off x="4768688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2" y="45434"/>
                      <a:pt x="45557" y="35677"/>
                      <a:pt x="45557" y="23500"/>
                    </a:cubicBezTo>
                    <a:cubicBezTo>
                      <a:pt x="45557" y="11323"/>
                      <a:pt x="35772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30C5D76-A0C5-F482-8AD7-F2C21A635AD6}"/>
                  </a:ext>
                </a:extLst>
              </p:cNvPr>
              <p:cNvSpPr/>
              <p:nvPr/>
            </p:nvSpPr>
            <p:spPr>
              <a:xfrm>
                <a:off x="4767470" y="607150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CF37063-324E-9E67-5DE7-A5625C758077}"/>
                  </a:ext>
                </a:extLst>
              </p:cNvPr>
              <p:cNvSpPr/>
              <p:nvPr/>
            </p:nvSpPr>
            <p:spPr>
              <a:xfrm>
                <a:off x="4585211" y="607150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127BA4B-3A2A-5EAB-FAE2-7885187E0C7A}"/>
                  </a:ext>
                </a:extLst>
              </p:cNvPr>
              <p:cNvSpPr/>
              <p:nvPr/>
            </p:nvSpPr>
            <p:spPr>
              <a:xfrm>
                <a:off x="4767470" y="588899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7512195-B1AF-7C84-B39C-F6118C6EBCA4}"/>
                  </a:ext>
                </a:extLst>
              </p:cNvPr>
              <p:cNvSpPr/>
              <p:nvPr/>
            </p:nvSpPr>
            <p:spPr>
              <a:xfrm>
                <a:off x="4585211" y="588899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1266D5-9EEE-5545-2139-B4BCB2603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65248" y="3610956"/>
            <a:ext cx="666376" cy="666376"/>
            <a:chOff x="9533043" y="3921919"/>
            <a:chExt cx="666376" cy="66637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542BEE-9FE0-032D-3C14-E6587D1A3ABF}"/>
                </a:ext>
              </a:extLst>
            </p:cNvPr>
            <p:cNvSpPr/>
            <p:nvPr/>
          </p:nvSpPr>
          <p:spPr bwMode="auto">
            <a:xfrm>
              <a:off x="9533043" y="3921919"/>
              <a:ext cx="666376" cy="666376"/>
            </a:xfrm>
            <a:prstGeom prst="ellipse">
              <a:avLst/>
            </a:prstGeom>
            <a:solidFill>
              <a:schemeClr val="bg1"/>
            </a:solidFill>
            <a:ln w="19050" cap="rnd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0BAD6F9-2254-38EB-83C9-9942C99334BA}"/>
                </a:ext>
              </a:extLst>
            </p:cNvPr>
            <p:cNvSpPr/>
            <p:nvPr/>
          </p:nvSpPr>
          <p:spPr bwMode="auto">
            <a:xfrm>
              <a:off x="9592574" y="3981450"/>
              <a:ext cx="547314" cy="547314"/>
            </a:xfrm>
            <a:prstGeom prst="ellipse">
              <a:avLst/>
            </a:prstGeom>
            <a:solidFill>
              <a:schemeClr val="bg1"/>
            </a:solidFill>
            <a:ln w="19050" cap="rnd">
              <a:solidFill>
                <a:schemeClr val="bg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8" name="government" descr="government">
              <a:extLst>
                <a:ext uri="{FF2B5EF4-FFF2-40B4-BE49-F238E27FC236}">
                  <a16:creationId xmlns:a16="http://schemas.microsoft.com/office/drawing/2014/main" id="{68E159E4-D110-0077-BD21-4E52B717689D}"/>
                </a:ext>
              </a:extLst>
            </p:cNvPr>
            <p:cNvGrpSpPr/>
            <p:nvPr/>
          </p:nvGrpSpPr>
          <p:grpSpPr>
            <a:xfrm>
              <a:off x="9719193" y="4105276"/>
              <a:ext cx="294076" cy="299662"/>
              <a:chOff x="5845334" y="4295775"/>
              <a:chExt cx="584835" cy="595951"/>
            </a:xfrm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A0304DC8-F6D2-C383-2114-48DAA5F92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5334" y="4304622"/>
                <a:ext cx="584835" cy="587104"/>
              </a:xfrm>
              <a:custGeom>
                <a:avLst/>
                <a:gdLst>
                  <a:gd name="T0" fmla="*/ 304 w 347"/>
                  <a:gd name="T1" fmla="*/ 207 h 348"/>
                  <a:gd name="T2" fmla="*/ 179 w 347"/>
                  <a:gd name="T3" fmla="*/ 76 h 348"/>
                  <a:gd name="T4" fmla="*/ 179 w 347"/>
                  <a:gd name="T5" fmla="*/ 33 h 348"/>
                  <a:gd name="T6" fmla="*/ 228 w 347"/>
                  <a:gd name="T7" fmla="*/ 33 h 348"/>
                  <a:gd name="T8" fmla="*/ 228 w 347"/>
                  <a:gd name="T9" fmla="*/ 0 h 348"/>
                  <a:gd name="T10" fmla="*/ 179 w 347"/>
                  <a:gd name="T11" fmla="*/ 0 h 348"/>
                  <a:gd name="T12" fmla="*/ 168 w 347"/>
                  <a:gd name="T13" fmla="*/ 0 h 348"/>
                  <a:gd name="T14" fmla="*/ 168 w 347"/>
                  <a:gd name="T15" fmla="*/ 33 h 348"/>
                  <a:gd name="T16" fmla="*/ 168 w 347"/>
                  <a:gd name="T17" fmla="*/ 76 h 348"/>
                  <a:gd name="T18" fmla="*/ 43 w 347"/>
                  <a:gd name="T19" fmla="*/ 207 h 348"/>
                  <a:gd name="T20" fmla="*/ 0 w 347"/>
                  <a:gd name="T21" fmla="*/ 207 h 348"/>
                  <a:gd name="T22" fmla="*/ 0 w 347"/>
                  <a:gd name="T23" fmla="*/ 348 h 348"/>
                  <a:gd name="T24" fmla="*/ 347 w 347"/>
                  <a:gd name="T25" fmla="*/ 348 h 348"/>
                  <a:gd name="T26" fmla="*/ 347 w 347"/>
                  <a:gd name="T27" fmla="*/ 207 h 348"/>
                  <a:gd name="T28" fmla="*/ 304 w 347"/>
                  <a:gd name="T29" fmla="*/ 207 h 348"/>
                  <a:gd name="T30" fmla="*/ 54 w 347"/>
                  <a:gd name="T31" fmla="*/ 326 h 348"/>
                  <a:gd name="T32" fmla="*/ 21 w 347"/>
                  <a:gd name="T33" fmla="*/ 326 h 348"/>
                  <a:gd name="T34" fmla="*/ 21 w 347"/>
                  <a:gd name="T35" fmla="*/ 228 h 348"/>
                  <a:gd name="T36" fmla="*/ 54 w 347"/>
                  <a:gd name="T37" fmla="*/ 228 h 348"/>
                  <a:gd name="T38" fmla="*/ 54 w 347"/>
                  <a:gd name="T39" fmla="*/ 326 h 348"/>
                  <a:gd name="T40" fmla="*/ 108 w 347"/>
                  <a:gd name="T41" fmla="*/ 326 h 348"/>
                  <a:gd name="T42" fmla="*/ 76 w 347"/>
                  <a:gd name="T43" fmla="*/ 326 h 348"/>
                  <a:gd name="T44" fmla="*/ 76 w 347"/>
                  <a:gd name="T45" fmla="*/ 228 h 348"/>
                  <a:gd name="T46" fmla="*/ 108 w 347"/>
                  <a:gd name="T47" fmla="*/ 228 h 348"/>
                  <a:gd name="T48" fmla="*/ 108 w 347"/>
                  <a:gd name="T49" fmla="*/ 326 h 348"/>
                  <a:gd name="T50" fmla="*/ 162 w 347"/>
                  <a:gd name="T51" fmla="*/ 326 h 348"/>
                  <a:gd name="T52" fmla="*/ 130 w 347"/>
                  <a:gd name="T53" fmla="*/ 326 h 348"/>
                  <a:gd name="T54" fmla="*/ 130 w 347"/>
                  <a:gd name="T55" fmla="*/ 228 h 348"/>
                  <a:gd name="T56" fmla="*/ 162 w 347"/>
                  <a:gd name="T57" fmla="*/ 228 h 348"/>
                  <a:gd name="T58" fmla="*/ 162 w 347"/>
                  <a:gd name="T59" fmla="*/ 326 h 348"/>
                  <a:gd name="T60" fmla="*/ 217 w 347"/>
                  <a:gd name="T61" fmla="*/ 326 h 348"/>
                  <a:gd name="T62" fmla="*/ 184 w 347"/>
                  <a:gd name="T63" fmla="*/ 326 h 348"/>
                  <a:gd name="T64" fmla="*/ 184 w 347"/>
                  <a:gd name="T65" fmla="*/ 228 h 348"/>
                  <a:gd name="T66" fmla="*/ 217 w 347"/>
                  <a:gd name="T67" fmla="*/ 228 h 348"/>
                  <a:gd name="T68" fmla="*/ 217 w 347"/>
                  <a:gd name="T69" fmla="*/ 326 h 348"/>
                  <a:gd name="T70" fmla="*/ 271 w 347"/>
                  <a:gd name="T71" fmla="*/ 326 h 348"/>
                  <a:gd name="T72" fmla="*/ 238 w 347"/>
                  <a:gd name="T73" fmla="*/ 326 h 348"/>
                  <a:gd name="T74" fmla="*/ 238 w 347"/>
                  <a:gd name="T75" fmla="*/ 228 h 348"/>
                  <a:gd name="T76" fmla="*/ 271 w 347"/>
                  <a:gd name="T77" fmla="*/ 228 h 348"/>
                  <a:gd name="T78" fmla="*/ 271 w 347"/>
                  <a:gd name="T79" fmla="*/ 326 h 348"/>
                  <a:gd name="T80" fmla="*/ 325 w 347"/>
                  <a:gd name="T81" fmla="*/ 326 h 348"/>
                  <a:gd name="T82" fmla="*/ 293 w 347"/>
                  <a:gd name="T83" fmla="*/ 326 h 348"/>
                  <a:gd name="T84" fmla="*/ 293 w 347"/>
                  <a:gd name="T85" fmla="*/ 228 h 348"/>
                  <a:gd name="T86" fmla="*/ 325 w 347"/>
                  <a:gd name="T87" fmla="*/ 228 h 348"/>
                  <a:gd name="T88" fmla="*/ 325 w 347"/>
                  <a:gd name="T89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7" h="348">
                    <a:moveTo>
                      <a:pt x="304" y="207"/>
                    </a:moveTo>
                    <a:cubicBezTo>
                      <a:pt x="304" y="136"/>
                      <a:pt x="248" y="79"/>
                      <a:pt x="179" y="76"/>
                    </a:cubicBezTo>
                    <a:cubicBezTo>
                      <a:pt x="179" y="33"/>
                      <a:pt x="179" y="33"/>
                      <a:pt x="179" y="33"/>
                    </a:cubicBezTo>
                    <a:cubicBezTo>
                      <a:pt x="228" y="33"/>
                      <a:pt x="228" y="33"/>
                      <a:pt x="228" y="33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33"/>
                      <a:pt x="168" y="33"/>
                      <a:pt x="168" y="33"/>
                    </a:cubicBezTo>
                    <a:cubicBezTo>
                      <a:pt x="168" y="76"/>
                      <a:pt x="168" y="76"/>
                      <a:pt x="168" y="76"/>
                    </a:cubicBezTo>
                    <a:cubicBezTo>
                      <a:pt x="98" y="79"/>
                      <a:pt x="43" y="137"/>
                      <a:pt x="43" y="207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347" y="348"/>
                      <a:pt x="347" y="348"/>
                      <a:pt x="347" y="348"/>
                    </a:cubicBezTo>
                    <a:cubicBezTo>
                      <a:pt x="347" y="207"/>
                      <a:pt x="347" y="207"/>
                      <a:pt x="347" y="207"/>
                    </a:cubicBezTo>
                    <a:lnTo>
                      <a:pt x="304" y="207"/>
                    </a:lnTo>
                    <a:close/>
                    <a:moveTo>
                      <a:pt x="54" y="326"/>
                    </a:moveTo>
                    <a:cubicBezTo>
                      <a:pt x="21" y="326"/>
                      <a:pt x="21" y="326"/>
                      <a:pt x="21" y="326"/>
                    </a:cubicBezTo>
                    <a:cubicBezTo>
                      <a:pt x="21" y="228"/>
                      <a:pt x="21" y="228"/>
                      <a:pt x="21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4" y="326"/>
                      <a:pt x="54" y="326"/>
                      <a:pt x="54" y="326"/>
                    </a:cubicBezTo>
                    <a:close/>
                    <a:moveTo>
                      <a:pt x="108" y="326"/>
                    </a:moveTo>
                    <a:cubicBezTo>
                      <a:pt x="76" y="326"/>
                      <a:pt x="76" y="326"/>
                      <a:pt x="76" y="326"/>
                    </a:cubicBezTo>
                    <a:cubicBezTo>
                      <a:pt x="76" y="228"/>
                      <a:pt x="76" y="228"/>
                      <a:pt x="76" y="228"/>
                    </a:cubicBezTo>
                    <a:cubicBezTo>
                      <a:pt x="108" y="228"/>
                      <a:pt x="108" y="228"/>
                      <a:pt x="108" y="228"/>
                    </a:cubicBezTo>
                    <a:lnTo>
                      <a:pt x="108" y="326"/>
                    </a:lnTo>
                    <a:close/>
                    <a:moveTo>
                      <a:pt x="162" y="326"/>
                    </a:move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228"/>
                      <a:pt x="130" y="228"/>
                      <a:pt x="130" y="228"/>
                    </a:cubicBezTo>
                    <a:cubicBezTo>
                      <a:pt x="162" y="228"/>
                      <a:pt x="162" y="228"/>
                      <a:pt x="162" y="228"/>
                    </a:cubicBezTo>
                    <a:lnTo>
                      <a:pt x="162" y="326"/>
                    </a:lnTo>
                    <a:close/>
                    <a:moveTo>
                      <a:pt x="217" y="326"/>
                    </a:moveTo>
                    <a:cubicBezTo>
                      <a:pt x="184" y="326"/>
                      <a:pt x="184" y="326"/>
                      <a:pt x="184" y="326"/>
                    </a:cubicBezTo>
                    <a:cubicBezTo>
                      <a:pt x="184" y="228"/>
                      <a:pt x="184" y="228"/>
                      <a:pt x="184" y="228"/>
                    </a:cubicBezTo>
                    <a:cubicBezTo>
                      <a:pt x="217" y="228"/>
                      <a:pt x="217" y="228"/>
                      <a:pt x="217" y="228"/>
                    </a:cubicBezTo>
                    <a:lnTo>
                      <a:pt x="217" y="326"/>
                    </a:lnTo>
                    <a:close/>
                    <a:moveTo>
                      <a:pt x="271" y="326"/>
                    </a:moveTo>
                    <a:cubicBezTo>
                      <a:pt x="238" y="326"/>
                      <a:pt x="238" y="326"/>
                      <a:pt x="238" y="326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71" y="228"/>
                      <a:pt x="271" y="228"/>
                      <a:pt x="271" y="228"/>
                    </a:cubicBezTo>
                    <a:lnTo>
                      <a:pt x="271" y="326"/>
                    </a:lnTo>
                    <a:close/>
                    <a:moveTo>
                      <a:pt x="325" y="326"/>
                    </a:moveTo>
                    <a:cubicBezTo>
                      <a:pt x="293" y="326"/>
                      <a:pt x="293" y="326"/>
                      <a:pt x="293" y="326"/>
                    </a:cubicBezTo>
                    <a:cubicBezTo>
                      <a:pt x="293" y="228"/>
                      <a:pt x="293" y="228"/>
                      <a:pt x="293" y="228"/>
                    </a:cubicBezTo>
                    <a:cubicBezTo>
                      <a:pt x="325" y="228"/>
                      <a:pt x="325" y="228"/>
                      <a:pt x="325" y="228"/>
                    </a:cubicBezTo>
                    <a:lnTo>
                      <a:pt x="325" y="32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B68E6BE-70B0-5B82-9612-01AEEDCAF2EC}"/>
                  </a:ext>
                </a:extLst>
              </p:cNvPr>
              <p:cNvSpPr/>
              <p:nvPr/>
            </p:nvSpPr>
            <p:spPr bwMode="auto">
              <a:xfrm>
                <a:off x="6128700" y="4295775"/>
                <a:ext cx="107156" cy="64284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D4081E-9976-C56D-AAB7-6EB374877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2696" y="1952085"/>
            <a:ext cx="9717087" cy="0"/>
          </a:xfrm>
          <a:prstGeom prst="line">
            <a:avLst/>
          </a:prstGeom>
          <a:ln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55032D4-30B7-582C-332D-D924230B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33406" y="1141355"/>
            <a:ext cx="2467303" cy="691975"/>
            <a:chOff x="5409254" y="4039012"/>
            <a:chExt cx="1218429" cy="39654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AB1353-8A84-97FF-01DA-75FDAF2D148C}"/>
                </a:ext>
              </a:extLst>
            </p:cNvPr>
            <p:cNvSpPr txBox="1"/>
            <p:nvPr/>
          </p:nvSpPr>
          <p:spPr>
            <a:xfrm>
              <a:off x="5867371" y="4122643"/>
              <a:ext cx="760312" cy="19048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-5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Arc</a:t>
              </a:r>
            </a:p>
          </p:txBody>
        </p:sp>
        <p:pic>
          <p:nvPicPr>
            <p:cNvPr id="74" name="Picture 7">
              <a:extLst>
                <a:ext uri="{FF2B5EF4-FFF2-40B4-BE49-F238E27FC236}">
                  <a16:creationId xmlns:a16="http://schemas.microsoft.com/office/drawing/2014/main" id="{7D0AF5FD-ABFE-D872-8870-E5FDFB7BE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3913" b="3913"/>
            <a:stretch/>
          </p:blipFill>
          <p:spPr>
            <a:xfrm>
              <a:off x="5409254" y="4039012"/>
              <a:ext cx="398182" cy="39654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5316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-0.03472 L 4.79167E-6 -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" fill="hold"/>
                                        <p:tgtEl>
                                          <p:spTgt spid="4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0.03472 L 5E-6 -2.96296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6" dur="10" fill="hold"/>
                                        <p:tgtEl>
                                          <p:spTgt spid="2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79167E-6 -0.03472 L -4.79167E-6 -2.96296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3" dur="10" fill="hold"/>
                                        <p:tgtEl>
                                          <p:spTgt spid="3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5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0.03472 L -4.79167E-6 -2.96296E-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0" dur="10" fill="hold"/>
                                        <p:tgtEl>
                                          <p:spTgt spid="6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2" dur="75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4.375E-6 1.48148E-6 L 4.375E-6 0.03542 " pathEditMode="relative" rAng="0" ptsTypes="AA">
                                      <p:cBhvr>
                                        <p:cTn id="77" dur="75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274D-F26C-42E4-9A86-1B85AB90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AKS from cloud to edge</a:t>
            </a:r>
          </a:p>
        </p:txBody>
      </p:sp>
      <p:pic>
        <p:nvPicPr>
          <p:cNvPr id="3" name="Graphic 2" descr="click, interaction&#10;">
            <a:extLst>
              <a:ext uri="{FF2B5EF4-FFF2-40B4-BE49-F238E27FC236}">
                <a16:creationId xmlns:a16="http://schemas.microsoft.com/office/drawing/2014/main" id="{AE49D91E-FE4E-DE0A-21C0-9147BAEC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656" y="2661507"/>
            <a:ext cx="494574" cy="7418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6D27F9-9356-BDE0-F3EE-487F30D5FF27}"/>
              </a:ext>
            </a:extLst>
          </p:cNvPr>
          <p:cNvSpPr/>
          <p:nvPr/>
        </p:nvSpPr>
        <p:spPr bwMode="auto">
          <a:xfrm>
            <a:off x="1270170" y="2143219"/>
            <a:ext cx="3259546" cy="3846058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0070C0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7373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 single click solution to deploy Azure Kubernetes Service locally, on-prem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(compete with Tanzu, Docker EE Red Hat OpenShift, Rancher)</a:t>
            </a:r>
          </a:p>
        </p:txBody>
      </p:sp>
      <p:grpSp>
        <p:nvGrpSpPr>
          <p:cNvPr id="4" name="component solutions" descr="component solutions">
            <a:extLst>
              <a:ext uri="{FF2B5EF4-FFF2-40B4-BE49-F238E27FC236}">
                <a16:creationId xmlns:a16="http://schemas.microsoft.com/office/drawing/2014/main" id="{5A5D8822-B26F-4F74-5BB6-3608E3B832DF}"/>
              </a:ext>
            </a:extLst>
          </p:cNvPr>
          <p:cNvGrpSpPr/>
          <p:nvPr/>
        </p:nvGrpSpPr>
        <p:grpSpPr>
          <a:xfrm>
            <a:off x="5769403" y="2676155"/>
            <a:ext cx="1016002" cy="712566"/>
            <a:chOff x="-774701" y="4865688"/>
            <a:chExt cx="473075" cy="331788"/>
          </a:xfrm>
        </p:grpSpPr>
        <p:sp>
          <p:nvSpPr>
            <p:cNvPr id="5" name="Rectangle 932">
              <a:extLst>
                <a:ext uri="{FF2B5EF4-FFF2-40B4-BE49-F238E27FC236}">
                  <a16:creationId xmlns:a16="http://schemas.microsoft.com/office/drawing/2014/main" id="{1A54A235-CE64-999D-E134-1572A58D4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8163" y="5145088"/>
              <a:ext cx="117475" cy="12700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933">
              <a:extLst>
                <a:ext uri="{FF2B5EF4-FFF2-40B4-BE49-F238E27FC236}">
                  <a16:creationId xmlns:a16="http://schemas.microsoft.com/office/drawing/2014/main" id="{150F414A-14F7-C3C3-B4AA-72892F0E7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451" y="5127625"/>
              <a:ext cx="23812" cy="46038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934">
              <a:extLst>
                <a:ext uri="{FF2B5EF4-FFF2-40B4-BE49-F238E27FC236}">
                  <a16:creationId xmlns:a16="http://schemas.microsoft.com/office/drawing/2014/main" id="{B1745D8A-39EF-9694-37A3-AEFC8E91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2926" y="4908550"/>
              <a:ext cx="122237" cy="228600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935">
              <a:extLst>
                <a:ext uri="{FF2B5EF4-FFF2-40B4-BE49-F238E27FC236}">
                  <a16:creationId xmlns:a16="http://schemas.microsoft.com/office/drawing/2014/main" id="{A6ED3E5C-3407-5CE8-63EC-2202426B1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7188" y="4914900"/>
              <a:ext cx="12700" cy="254000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Rectangle 936">
              <a:extLst>
                <a:ext uri="{FF2B5EF4-FFF2-40B4-BE49-F238E27FC236}">
                  <a16:creationId xmlns:a16="http://schemas.microsoft.com/office/drawing/2014/main" id="{5AB1EB7F-993F-7509-904B-2E0EE1023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19113" y="5027613"/>
              <a:ext cx="101600" cy="1111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937">
              <a:extLst>
                <a:ext uri="{FF2B5EF4-FFF2-40B4-BE49-F238E27FC236}">
                  <a16:creationId xmlns:a16="http://schemas.microsoft.com/office/drawing/2014/main" id="{6B218F68-29AC-7CC1-C616-C1D45A3C2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5963" y="5027613"/>
              <a:ext cx="104775" cy="1111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Oval 938">
              <a:extLst>
                <a:ext uri="{FF2B5EF4-FFF2-40B4-BE49-F238E27FC236}">
                  <a16:creationId xmlns:a16="http://schemas.microsoft.com/office/drawing/2014/main" id="{0A604A05-F2F3-11A8-B064-01F98A844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0051" y="4865688"/>
              <a:ext cx="98425" cy="93663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939">
              <a:extLst>
                <a:ext uri="{FF2B5EF4-FFF2-40B4-BE49-F238E27FC236}">
                  <a16:creationId xmlns:a16="http://schemas.microsoft.com/office/drawing/2014/main" id="{8953CA36-0B7E-1FC2-14B6-7A6913FBD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0051" y="4984750"/>
              <a:ext cx="98425" cy="9525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940">
              <a:extLst>
                <a:ext uri="{FF2B5EF4-FFF2-40B4-BE49-F238E27FC236}">
                  <a16:creationId xmlns:a16="http://schemas.microsoft.com/office/drawing/2014/main" id="{14B11975-26E7-82FE-D548-339FCC623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0051" y="5103813"/>
              <a:ext cx="98425" cy="93663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Oval 941">
              <a:extLst>
                <a:ext uri="{FF2B5EF4-FFF2-40B4-BE49-F238E27FC236}">
                  <a16:creationId xmlns:a16="http://schemas.microsoft.com/office/drawing/2014/main" id="{F523D66A-725E-E181-57B0-E58D52B87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4701" y="4984750"/>
              <a:ext cx="100012" cy="9525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Oval 942">
              <a:extLst>
                <a:ext uri="{FF2B5EF4-FFF2-40B4-BE49-F238E27FC236}">
                  <a16:creationId xmlns:a16="http://schemas.microsoft.com/office/drawing/2014/main" id="{A4DD1AFA-8993-B1A4-76BC-A7C8C5BA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7376" y="4984750"/>
              <a:ext cx="98425" cy="9525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943">
              <a:extLst>
                <a:ext uri="{FF2B5EF4-FFF2-40B4-BE49-F238E27FC236}">
                  <a16:creationId xmlns:a16="http://schemas.microsoft.com/office/drawing/2014/main" id="{CEEDAAF0-9516-3FE5-7153-0FFF65D04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7376" y="4865688"/>
              <a:ext cx="98425" cy="93663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944" descr="component solutions">
              <a:extLst>
                <a:ext uri="{FF2B5EF4-FFF2-40B4-BE49-F238E27FC236}">
                  <a16:creationId xmlns:a16="http://schemas.microsoft.com/office/drawing/2014/main" id="{796B7462-B947-79B7-6FFB-D0C532832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7376" y="5103813"/>
              <a:ext cx="98425" cy="93663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945">
              <a:extLst>
                <a:ext uri="{FF2B5EF4-FFF2-40B4-BE49-F238E27FC236}">
                  <a16:creationId xmlns:a16="http://schemas.microsoft.com/office/drawing/2014/main" id="{0731EB39-7EE2-70E4-2DED-D2AA917D0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451" y="5010150"/>
              <a:ext cx="25400" cy="46038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946">
              <a:extLst>
                <a:ext uri="{FF2B5EF4-FFF2-40B4-BE49-F238E27FC236}">
                  <a16:creationId xmlns:a16="http://schemas.microsoft.com/office/drawing/2014/main" id="{4DDF5AF1-602A-C101-9F65-20DDB2F09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451" y="4891088"/>
              <a:ext cx="23812" cy="46038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947">
              <a:extLst>
                <a:ext uri="{FF2B5EF4-FFF2-40B4-BE49-F238E27FC236}">
                  <a16:creationId xmlns:a16="http://schemas.microsoft.com/office/drawing/2014/main" id="{9BA5D818-A8A8-0406-45DB-3E0CE9FEF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7538" y="5010150"/>
              <a:ext cx="23812" cy="46038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D99C438-C31C-C966-D420-BCBC93F4DAE2}"/>
              </a:ext>
            </a:extLst>
          </p:cNvPr>
          <p:cNvSpPr/>
          <p:nvPr/>
        </p:nvSpPr>
        <p:spPr bwMode="auto">
          <a:xfrm>
            <a:off x="4647631" y="2143219"/>
            <a:ext cx="3259546" cy="3846058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0070C0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7373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 unified solution where customers can deploy Kubernetes clusters on top their Windows based virtualization Platform (Hyper-V) today</a:t>
            </a:r>
          </a:p>
        </p:txBody>
      </p:sp>
      <p:grpSp>
        <p:nvGrpSpPr>
          <p:cNvPr id="24" name="shield 2" descr="shield, person">
            <a:extLst>
              <a:ext uri="{FF2B5EF4-FFF2-40B4-BE49-F238E27FC236}">
                <a16:creationId xmlns:a16="http://schemas.microsoft.com/office/drawing/2014/main" id="{1E660DA7-5D5A-4EF6-A75D-C5E4980E5E53}"/>
              </a:ext>
            </a:extLst>
          </p:cNvPr>
          <p:cNvGrpSpPr/>
          <p:nvPr/>
        </p:nvGrpSpPr>
        <p:grpSpPr>
          <a:xfrm>
            <a:off x="9214642" y="2689291"/>
            <a:ext cx="862512" cy="894264"/>
            <a:chOff x="1674351" y="4846321"/>
            <a:chExt cx="432148" cy="43214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4E8C03-01C0-93C9-BD18-DA38502214F2}"/>
                </a:ext>
              </a:extLst>
            </p:cNvPr>
            <p:cNvSpPr/>
            <p:nvPr/>
          </p:nvSpPr>
          <p:spPr>
            <a:xfrm>
              <a:off x="1741243" y="4844738"/>
              <a:ext cx="297102" cy="432146"/>
            </a:xfrm>
            <a:custGeom>
              <a:avLst/>
              <a:gdLst>
                <a:gd name="connsiteX0" fmla="*/ 148994 w 297101"/>
                <a:gd name="connsiteY0" fmla="*/ 1583 h 432146"/>
                <a:gd name="connsiteX1" fmla="*/ 1583 w 297101"/>
                <a:gd name="connsiteY1" fmla="*/ 57145 h 432146"/>
                <a:gd name="connsiteX2" fmla="*/ 1583 w 297101"/>
                <a:gd name="connsiteY2" fmla="*/ 317752 h 432146"/>
                <a:gd name="connsiteX3" fmla="*/ 148311 w 297101"/>
                <a:gd name="connsiteY3" fmla="*/ 433426 h 432146"/>
                <a:gd name="connsiteX4" fmla="*/ 297542 w 297101"/>
                <a:gd name="connsiteY4" fmla="*/ 318056 h 432146"/>
                <a:gd name="connsiteX5" fmla="*/ 297542 w 297101"/>
                <a:gd name="connsiteY5" fmla="*/ 57145 h 432146"/>
                <a:gd name="connsiteX6" fmla="*/ 150056 w 297101"/>
                <a:gd name="connsiteY6" fmla="*/ 1583 h 432146"/>
                <a:gd name="connsiteX7" fmla="*/ 148994 w 297101"/>
                <a:gd name="connsiteY7" fmla="*/ 1583 h 43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101" h="432146">
                  <a:moveTo>
                    <a:pt x="148994" y="1583"/>
                  </a:moveTo>
                  <a:cubicBezTo>
                    <a:pt x="103724" y="27658"/>
                    <a:pt x="54056" y="46609"/>
                    <a:pt x="1583" y="57145"/>
                  </a:cubicBezTo>
                  <a:lnTo>
                    <a:pt x="1583" y="317752"/>
                  </a:lnTo>
                  <a:lnTo>
                    <a:pt x="148311" y="433426"/>
                  </a:lnTo>
                  <a:lnTo>
                    <a:pt x="297542" y="318056"/>
                  </a:lnTo>
                  <a:lnTo>
                    <a:pt x="297542" y="57145"/>
                  </a:lnTo>
                  <a:cubicBezTo>
                    <a:pt x="245069" y="46685"/>
                    <a:pt x="195477" y="27658"/>
                    <a:pt x="150056" y="1583"/>
                  </a:cubicBezTo>
                  <a:lnTo>
                    <a:pt x="148994" y="1583"/>
                  </a:lnTo>
                  <a:close/>
                </a:path>
              </a:pathLst>
            </a:custGeom>
            <a:solidFill>
              <a:srgbClr val="0078D4"/>
            </a:solidFill>
            <a:ln w="4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92BC26A-E167-59EF-651E-95300682C450}"/>
                </a:ext>
              </a:extLst>
            </p:cNvPr>
            <p:cNvSpPr/>
            <p:nvPr/>
          </p:nvSpPr>
          <p:spPr>
            <a:xfrm>
              <a:off x="1808428" y="5035525"/>
              <a:ext cx="162056" cy="108037"/>
            </a:xfrm>
            <a:custGeom>
              <a:avLst/>
              <a:gdLst>
                <a:gd name="connsiteX0" fmla="*/ 130795 w 162055"/>
                <a:gd name="connsiteY0" fmla="*/ 1583 h 108036"/>
                <a:gd name="connsiteX1" fmla="*/ 125259 w 162055"/>
                <a:gd name="connsiteY1" fmla="*/ 1583 h 108036"/>
                <a:gd name="connsiteX2" fmla="*/ 115705 w 162055"/>
                <a:gd name="connsiteY2" fmla="*/ 4463 h 108036"/>
                <a:gd name="connsiteX3" fmla="*/ 79459 w 162055"/>
                <a:gd name="connsiteY3" fmla="*/ 16213 h 108036"/>
                <a:gd name="connsiteX4" fmla="*/ 43213 w 162055"/>
                <a:gd name="connsiteY4" fmla="*/ 4463 h 108036"/>
                <a:gd name="connsiteX5" fmla="*/ 33658 w 162055"/>
                <a:gd name="connsiteY5" fmla="*/ 1583 h 108036"/>
                <a:gd name="connsiteX6" fmla="*/ 13488 w 162055"/>
                <a:gd name="connsiteY6" fmla="*/ 19320 h 108036"/>
                <a:gd name="connsiteX7" fmla="*/ 1583 w 162055"/>
                <a:gd name="connsiteY7" fmla="*/ 108236 h 108036"/>
                <a:gd name="connsiteX8" fmla="*/ 162871 w 162055"/>
                <a:gd name="connsiteY8" fmla="*/ 108236 h 108036"/>
                <a:gd name="connsiteX9" fmla="*/ 150965 w 162055"/>
                <a:gd name="connsiteY9" fmla="*/ 19320 h 108036"/>
                <a:gd name="connsiteX10" fmla="*/ 130795 w 162055"/>
                <a:gd name="connsiteY10" fmla="*/ 1583 h 10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055" h="108036">
                  <a:moveTo>
                    <a:pt x="130795" y="1583"/>
                  </a:moveTo>
                  <a:lnTo>
                    <a:pt x="125259" y="1583"/>
                  </a:lnTo>
                  <a:cubicBezTo>
                    <a:pt x="121847" y="1583"/>
                    <a:pt x="118435" y="2492"/>
                    <a:pt x="115705" y="4463"/>
                  </a:cubicBezTo>
                  <a:cubicBezTo>
                    <a:pt x="105544" y="11816"/>
                    <a:pt x="93032" y="16213"/>
                    <a:pt x="79459" y="16213"/>
                  </a:cubicBezTo>
                  <a:cubicBezTo>
                    <a:pt x="65885" y="16213"/>
                    <a:pt x="53374" y="11816"/>
                    <a:pt x="43213" y="4463"/>
                  </a:cubicBezTo>
                  <a:cubicBezTo>
                    <a:pt x="40483" y="2492"/>
                    <a:pt x="37070" y="1583"/>
                    <a:pt x="33658" y="1583"/>
                  </a:cubicBezTo>
                  <a:cubicBezTo>
                    <a:pt x="23421" y="1583"/>
                    <a:pt x="14777" y="9163"/>
                    <a:pt x="13488" y="19320"/>
                  </a:cubicBezTo>
                  <a:lnTo>
                    <a:pt x="1583" y="108236"/>
                  </a:lnTo>
                  <a:lnTo>
                    <a:pt x="162871" y="108236"/>
                  </a:lnTo>
                  <a:lnTo>
                    <a:pt x="150965" y="19320"/>
                  </a:lnTo>
                  <a:cubicBezTo>
                    <a:pt x="149676" y="9163"/>
                    <a:pt x="141032" y="1583"/>
                    <a:pt x="130795" y="1583"/>
                  </a:cubicBezTo>
                  <a:close/>
                </a:path>
              </a:pathLst>
            </a:custGeom>
            <a:solidFill>
              <a:srgbClr val="50E6FF"/>
            </a:solidFill>
            <a:ln w="4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3792986-4537-EF30-D54B-C3A1D44BFC27}"/>
                </a:ext>
              </a:extLst>
            </p:cNvPr>
            <p:cNvSpPr/>
            <p:nvPr/>
          </p:nvSpPr>
          <p:spPr>
            <a:xfrm>
              <a:off x="1843688" y="4936158"/>
              <a:ext cx="90031" cy="90030"/>
            </a:xfrm>
            <a:custGeom>
              <a:avLst/>
              <a:gdLst>
                <a:gd name="connsiteX0" fmla="*/ 46928 w 90030"/>
                <a:gd name="connsiteY0" fmla="*/ 92241 h 90030"/>
                <a:gd name="connsiteX1" fmla="*/ 92274 w 90030"/>
                <a:gd name="connsiteY1" fmla="*/ 46912 h 90030"/>
                <a:gd name="connsiteX2" fmla="*/ 46928 w 90030"/>
                <a:gd name="connsiteY2" fmla="*/ 1583 h 90030"/>
                <a:gd name="connsiteX3" fmla="*/ 1583 w 90030"/>
                <a:gd name="connsiteY3" fmla="*/ 46912 h 90030"/>
                <a:gd name="connsiteX4" fmla="*/ 46928 w 90030"/>
                <a:gd name="connsiteY4" fmla="*/ 92241 h 9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0" h="90030">
                  <a:moveTo>
                    <a:pt x="46928" y="92241"/>
                  </a:moveTo>
                  <a:cubicBezTo>
                    <a:pt x="71972" y="92241"/>
                    <a:pt x="92274" y="71947"/>
                    <a:pt x="92274" y="46912"/>
                  </a:cubicBezTo>
                  <a:cubicBezTo>
                    <a:pt x="92274" y="21877"/>
                    <a:pt x="71972" y="1583"/>
                    <a:pt x="46928" y="1583"/>
                  </a:cubicBezTo>
                  <a:cubicBezTo>
                    <a:pt x="21885" y="1583"/>
                    <a:pt x="1583" y="21877"/>
                    <a:pt x="1583" y="46912"/>
                  </a:cubicBezTo>
                  <a:cubicBezTo>
                    <a:pt x="1583" y="71947"/>
                    <a:pt x="21885" y="92241"/>
                    <a:pt x="46928" y="92241"/>
                  </a:cubicBezTo>
                  <a:close/>
                </a:path>
              </a:pathLst>
            </a:custGeom>
            <a:solidFill>
              <a:srgbClr val="50E6FF"/>
            </a:solidFill>
            <a:ln w="4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7AE93A-6CAF-6953-0541-AAFDDC598FF5}"/>
              </a:ext>
            </a:extLst>
          </p:cNvPr>
          <p:cNvSpPr/>
          <p:nvPr/>
        </p:nvSpPr>
        <p:spPr bwMode="auto">
          <a:xfrm>
            <a:off x="8016125" y="2143219"/>
            <a:ext cx="3259546" cy="3846058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0070C0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7373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Once deployed, the AKS hybrid clusters can run containerized Windows or Linux workloads</a:t>
            </a:r>
          </a:p>
        </p:txBody>
      </p:sp>
    </p:spTree>
    <p:extLst>
      <p:ext uri="{BB962C8B-B14F-4D97-AF65-F5344CB8AC3E}">
        <p14:creationId xmlns:p14="http://schemas.microsoft.com/office/powerpoint/2010/main" val="20859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6.25E-7 0.04352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6.25E-7 -0.0544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-4.16667E-7 -0.05439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-3.75E-6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3.75E-6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-0.0544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-0.05439 " pathEditMode="relative" rAng="0" ptsTypes="AA">
                                      <p:cBhvr>
                                        <p:cTn id="3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 descr="Extensibility model">
            <a:extLst>
              <a:ext uri="{FF2B5EF4-FFF2-40B4-BE49-F238E27FC236}">
                <a16:creationId xmlns:a16="http://schemas.microsoft.com/office/drawing/2014/main" id="{701B7A58-1EE3-42BE-663A-46BA369C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enorite" panose="00000500000000000000" pitchFamily="2" charset="0"/>
                <a:cs typeface="Segoe UI"/>
              </a:rPr>
              <a:t>Azure Kubernetes Service (AKS) </a:t>
            </a:r>
            <a:r>
              <a:rPr lang="en-US" sz="3200" dirty="0">
                <a:latin typeface="Tenorite"/>
              </a:rPr>
              <a:t>hybrid options on Windows</a:t>
            </a:r>
            <a:endParaRPr lang="en-US" sz="1800" dirty="0">
              <a:solidFill>
                <a:schemeClr val="accent1"/>
              </a:solidFill>
              <a:latin typeface="Tenorite" panose="00000500000000000000" pitchFamily="2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206A95-B0B6-7B05-5FD2-0F119AE04D58}"/>
              </a:ext>
            </a:extLst>
          </p:cNvPr>
          <p:cNvGrpSpPr/>
          <p:nvPr/>
        </p:nvGrpSpPr>
        <p:grpSpPr>
          <a:xfrm>
            <a:off x="2072894" y="2073575"/>
            <a:ext cx="8357315" cy="2452538"/>
            <a:chOff x="1459963" y="3196167"/>
            <a:chExt cx="8357315" cy="24525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B70948B-7D0B-76DF-7833-AEAAEFC2C839}"/>
                </a:ext>
              </a:extLst>
            </p:cNvPr>
            <p:cNvSpPr/>
            <p:nvPr/>
          </p:nvSpPr>
          <p:spPr bwMode="auto">
            <a:xfrm>
              <a:off x="1459963" y="3196167"/>
              <a:ext cx="8357315" cy="245253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/>
                  <a:ea typeface="+mn-ea"/>
                  <a:cs typeface="+mn-cs"/>
                </a:rPr>
                <a:t>AKS hybrid options on Windows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72FF77B-347B-8810-AEED-632EF926D460}"/>
                </a:ext>
              </a:extLst>
            </p:cNvPr>
            <p:cNvGrpSpPr/>
            <p:nvPr/>
          </p:nvGrpSpPr>
          <p:grpSpPr>
            <a:xfrm>
              <a:off x="1591734" y="3691464"/>
              <a:ext cx="8093774" cy="1816580"/>
              <a:chOff x="1591734" y="3691464"/>
              <a:chExt cx="8093774" cy="1816580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F76AE6A-2D78-F654-1492-5D34BDAE6046}"/>
                  </a:ext>
                </a:extLst>
              </p:cNvPr>
              <p:cNvSpPr/>
              <p:nvPr/>
            </p:nvSpPr>
            <p:spPr bwMode="auto">
              <a:xfrm>
                <a:off x="1591734" y="3691465"/>
                <a:ext cx="4017434" cy="568151"/>
              </a:xfrm>
              <a:prstGeom prst="rect">
                <a:avLst/>
              </a:prstGeom>
              <a:solidFill>
                <a:srgbClr val="000000"/>
              </a:solidFill>
              <a:ln w="3175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6" name="Graphic 5" descr="Azure arc icon">
                <a:extLst>
                  <a:ext uri="{FF2B5EF4-FFF2-40B4-BE49-F238E27FC236}">
                    <a16:creationId xmlns:a16="http://schemas.microsoft.com/office/drawing/2014/main" id="{BEB0FB25-D9F3-D16B-99C0-D7C996AE7B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719307" y="3792411"/>
                <a:ext cx="365760" cy="365760"/>
              </a:xfrm>
              <a:prstGeom prst="rect">
                <a:avLst/>
              </a:prstGeom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94FDDDE-A31D-2F7E-7EB7-C4B0BEEB3558}"/>
                  </a:ext>
                </a:extLst>
              </p:cNvPr>
              <p:cNvSpPr/>
              <p:nvPr/>
            </p:nvSpPr>
            <p:spPr bwMode="auto">
              <a:xfrm>
                <a:off x="1591734" y="4315679"/>
                <a:ext cx="8093774" cy="568151"/>
              </a:xfrm>
              <a:prstGeom prst="rect">
                <a:avLst/>
              </a:prstGeom>
              <a:solidFill>
                <a:srgbClr val="000000"/>
              </a:solidFill>
              <a:ln w="3175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enorite" panose="00000500000000000000" pitchFamily="2" charset="0"/>
                    <a:ea typeface="+mn-ea"/>
                    <a:cs typeface="Segoe UI" pitchFamily="34" charset="0"/>
                  </a:rPr>
                  <a:t>CNCF-conformant Kubernetes platform</a:t>
                </a: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68D24D53-3954-CF1F-720C-AFD7E8B9B9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650640" y="4416874"/>
                <a:ext cx="503095" cy="365760"/>
              </a:xfrm>
              <a:prstGeom prst="rect">
                <a:avLst/>
              </a:prstGeom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A681CB3-61EB-CD13-DA81-A4A0C39F9751}"/>
                  </a:ext>
                </a:extLst>
              </p:cNvPr>
              <p:cNvSpPr/>
              <p:nvPr/>
            </p:nvSpPr>
            <p:spPr bwMode="auto">
              <a:xfrm>
                <a:off x="5668074" y="3691464"/>
                <a:ext cx="4017434" cy="568151"/>
              </a:xfrm>
              <a:prstGeom prst="rect">
                <a:avLst/>
              </a:prstGeom>
              <a:solidFill>
                <a:srgbClr val="000000"/>
              </a:solidFill>
              <a:ln w="3175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7" name="Kubernetes" descr="Kubernetes">
                <a:extLst>
                  <a:ext uri="{FF2B5EF4-FFF2-40B4-BE49-F238E27FC236}">
                    <a16:creationId xmlns:a16="http://schemas.microsoft.com/office/drawing/2014/main" id="{6C534D47-DE60-2CAD-F7FA-A3D3BC846F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79912" y="3815519"/>
                <a:ext cx="320040" cy="320040"/>
              </a:xfrm>
              <a:prstGeom prst="rect">
                <a:avLst/>
              </a:prstGeom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E84EA7D-8BC8-E4D2-A952-DAA3F3468D99}"/>
                  </a:ext>
                </a:extLst>
              </p:cNvPr>
              <p:cNvSpPr/>
              <p:nvPr/>
            </p:nvSpPr>
            <p:spPr bwMode="auto">
              <a:xfrm>
                <a:off x="1591734" y="4939893"/>
                <a:ext cx="8093774" cy="568151"/>
              </a:xfrm>
              <a:prstGeom prst="rect">
                <a:avLst/>
              </a:prstGeom>
              <a:solidFill>
                <a:srgbClr val="000000"/>
              </a:solidFill>
              <a:ln w="3175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enorite" panose="00000500000000000000" pitchFamily="2" charset="0"/>
                    <a:ea typeface="+mn-ea"/>
                    <a:cs typeface="Segoe UI" pitchFamily="34" charset="0"/>
                  </a:rPr>
                  <a:t>PowerShell cmdlets and agents to enable provisioning and control of VMs and infra</a:t>
                </a:r>
              </a:p>
            </p:txBody>
          </p:sp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FFF85894-CA30-591C-1433-D766F6E96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19307" y="5041088"/>
                <a:ext cx="365760" cy="365760"/>
              </a:xfrm>
              <a:prstGeom prst="rect">
                <a:avLst/>
              </a:prstGeom>
            </p:spPr>
          </p:pic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3772A73E-B24B-35E8-0F8B-5D29887754AB}"/>
              </a:ext>
            </a:extLst>
          </p:cNvPr>
          <p:cNvSpPr/>
          <p:nvPr/>
        </p:nvSpPr>
        <p:spPr bwMode="auto">
          <a:xfrm>
            <a:off x="2072894" y="1440966"/>
            <a:ext cx="8357314" cy="568151"/>
          </a:xfrm>
          <a:prstGeom prst="rect">
            <a:avLst/>
          </a:prstGeom>
          <a:solidFill>
            <a:srgbClr val="000000"/>
          </a:solidFill>
          <a:ln w="31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Segoe UI" pitchFamily="34" charset="0"/>
              </a:rPr>
              <a:t>Deploy your Linux and/or Windows containerized workloads</a:t>
            </a:r>
          </a:p>
        </p:txBody>
      </p:sp>
      <p:pic>
        <p:nvPicPr>
          <p:cNvPr id="19" name="Picture 10">
            <a:extLst>
              <a:ext uri="{FF2B5EF4-FFF2-40B4-BE49-F238E27FC236}">
                <a16:creationId xmlns:a16="http://schemas.microsoft.com/office/drawing/2014/main" id="{1D732E06-7D89-CDB1-7C50-290E6E6EE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338" y="1542161"/>
            <a:ext cx="377559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EBE73B8-634C-1E3E-EBEF-8E49F70652EA}"/>
              </a:ext>
            </a:extLst>
          </p:cNvPr>
          <p:cNvSpPr txBox="1"/>
          <p:nvPr/>
        </p:nvSpPr>
        <p:spPr>
          <a:xfrm>
            <a:off x="2728823" y="2725338"/>
            <a:ext cx="3290358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Segoe UI" pitchFamily="34" charset="0"/>
              </a:rPr>
              <a:t>Azure Arc control plane to manage your cluster in Azure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67860E-401C-8235-2CFF-B27BFA324354}"/>
              </a:ext>
            </a:extLst>
          </p:cNvPr>
          <p:cNvSpPr txBox="1"/>
          <p:nvPr/>
        </p:nvSpPr>
        <p:spPr>
          <a:xfrm>
            <a:off x="6706189" y="2725338"/>
            <a:ext cx="3451350" cy="2462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Segoe UI" pitchFamily="34" charset="0"/>
              </a:rPr>
              <a:t>Standard kubectl to manage your cluster using PowerShell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EF8A45-1F00-9893-BECE-A74E54F39593}"/>
              </a:ext>
            </a:extLst>
          </p:cNvPr>
          <p:cNvSpPr/>
          <p:nvPr/>
        </p:nvSpPr>
        <p:spPr bwMode="auto">
          <a:xfrm>
            <a:off x="2072894" y="4596674"/>
            <a:ext cx="8357314" cy="568151"/>
          </a:xfrm>
          <a:prstGeom prst="rect">
            <a:avLst/>
          </a:prstGeom>
          <a:solidFill>
            <a:srgbClr val="000000"/>
          </a:solidFill>
          <a:ln w="31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/>
                <a:ea typeface="+mn-ea"/>
                <a:cs typeface="Segoe UI"/>
              </a:rPr>
              <a:t>Windows 10/11 ( IoT Enterprise / Enterprise / Pro ) and Windows Server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AAC2A4B-A4F1-0DA7-8666-504017DEE7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32238" y="4697869"/>
            <a:ext cx="365760" cy="36576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8348044-1356-95DF-4DD5-0F1E46D68F3E}"/>
              </a:ext>
            </a:extLst>
          </p:cNvPr>
          <p:cNvSpPr/>
          <p:nvPr/>
        </p:nvSpPr>
        <p:spPr bwMode="auto">
          <a:xfrm>
            <a:off x="2072894" y="5208591"/>
            <a:ext cx="8357314" cy="1444818"/>
          </a:xfrm>
          <a:prstGeom prst="rect">
            <a:avLst/>
          </a:prstGeom>
          <a:solidFill>
            <a:srgbClr val="000000"/>
          </a:solidFill>
          <a:ln w="31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Segoe UI" pitchFamily="34" charset="0"/>
              </a:rPr>
              <a:t>Edge computing devices (with 8GB+ RAM)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FCE72C-BDFF-D199-4FB7-9FE755494184}"/>
              </a:ext>
            </a:extLst>
          </p:cNvPr>
          <p:cNvGrpSpPr/>
          <p:nvPr/>
        </p:nvGrpSpPr>
        <p:grpSpPr>
          <a:xfrm>
            <a:off x="2600310" y="5589958"/>
            <a:ext cx="7585065" cy="1040042"/>
            <a:chOff x="908540" y="5773385"/>
            <a:chExt cx="7585065" cy="1040042"/>
          </a:xfrm>
        </p:grpSpPr>
        <p:pic>
          <p:nvPicPr>
            <p:cNvPr id="2052" name="Picture 4" descr="MachineMetrics Edge Hardware and Software Specifications (Hardware Specs) –  MachineMetrics">
              <a:extLst>
                <a:ext uri="{FF2B5EF4-FFF2-40B4-BE49-F238E27FC236}">
                  <a16:creationId xmlns:a16="http://schemas.microsoft.com/office/drawing/2014/main" id="{A7E80E06-326A-751F-03EB-8919583CE4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20972" y="5948050"/>
              <a:ext cx="1172633" cy="803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A circuit board with many chips&#10;&#10;Description automatically generated with low confidence">
              <a:extLst>
                <a:ext uri="{FF2B5EF4-FFF2-40B4-BE49-F238E27FC236}">
                  <a16:creationId xmlns:a16="http://schemas.microsoft.com/office/drawing/2014/main" id="{03806804-1C4C-2990-F7C1-D7B389B03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540" y="6007422"/>
              <a:ext cx="899457" cy="571967"/>
            </a:xfrm>
            <a:prstGeom prst="rect">
              <a:avLst/>
            </a:prstGeom>
          </p:spPr>
        </p:pic>
        <p:pic>
          <p:nvPicPr>
            <p:cNvPr id="2058" name="Picture 10" descr="Intel NUC 11 Pro Kit NUC11TNHi70L, Mini PC Barebone | AVADirect">
              <a:extLst>
                <a:ext uri="{FF2B5EF4-FFF2-40B4-BE49-F238E27FC236}">
                  <a16:creationId xmlns:a16="http://schemas.microsoft.com/office/drawing/2014/main" id="{D652B227-F259-47C7-5213-9B318A572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6401" y="5773385"/>
              <a:ext cx="1040042" cy="10400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INTELLIEDGE A700 Appliance : Fujitsu EMEIA">
              <a:extLst>
                <a:ext uri="{FF2B5EF4-FFF2-40B4-BE49-F238E27FC236}">
                  <a16:creationId xmlns:a16="http://schemas.microsoft.com/office/drawing/2014/main" id="{AA0A4F64-6805-8B85-3922-E64CFB18B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088" y="5903032"/>
              <a:ext cx="1223555" cy="7807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ML500 Series | Industrial Computers | OnLogic">
              <a:extLst>
                <a:ext uri="{FF2B5EF4-FFF2-40B4-BE49-F238E27FC236}">
                  <a16:creationId xmlns:a16="http://schemas.microsoft.com/office/drawing/2014/main" id="{44A772FE-EAB8-72EB-7FA3-F33990684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914" y="6048450"/>
              <a:ext cx="1106123" cy="530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6" name="Picture 18" descr="Fanless and IoT Gateway | Supermicro">
              <a:extLst>
                <a:ext uri="{FF2B5EF4-FFF2-40B4-BE49-F238E27FC236}">
                  <a16:creationId xmlns:a16="http://schemas.microsoft.com/office/drawing/2014/main" id="{DB8ABCD8-FAB6-6FC0-CF3C-B31E63F94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0557" y="6025757"/>
              <a:ext cx="1040042" cy="648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5679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itle 1" descr="Extensibility model">
            <a:extLst>
              <a:ext uri="{FF2B5EF4-FFF2-40B4-BE49-F238E27FC236}">
                <a16:creationId xmlns:a16="http://schemas.microsoft.com/office/drawing/2014/main" id="{701B7A58-1EE3-42BE-663A-46BA369CB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enorite" panose="00000500000000000000" pitchFamily="2" charset="0"/>
                <a:cs typeface="Segoe UI"/>
              </a:rPr>
              <a:t>AKS </a:t>
            </a:r>
            <a:r>
              <a:rPr lang="en-US" sz="3200">
                <a:solidFill>
                  <a:srgbClr val="FFFFFF"/>
                </a:solidFill>
                <a:latin typeface="Tenorite" panose="00000500000000000000" pitchFamily="2" charset="0"/>
              </a:rPr>
              <a:t>Edge Essentials </a:t>
            </a:r>
            <a:r>
              <a:rPr lang="en-US" sz="3200">
                <a:latin typeface="Tenorite" panose="00000500000000000000" pitchFamily="2" charset="0"/>
                <a:cs typeface="Segoe UI"/>
              </a:rPr>
              <a:t>architecture</a:t>
            </a:r>
            <a:endParaRPr lang="en-US" sz="1800">
              <a:solidFill>
                <a:schemeClr val="accent1"/>
              </a:solidFill>
              <a:latin typeface="Tenorite" panose="00000500000000000000" pitchFamily="2" charset="0"/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D0E4B4E1-C49C-77B6-9FD1-83B8ABCB35E5}"/>
              </a:ext>
            </a:extLst>
          </p:cNvPr>
          <p:cNvSpPr/>
          <p:nvPr/>
        </p:nvSpPr>
        <p:spPr bwMode="auto">
          <a:xfrm>
            <a:off x="103044" y="2244747"/>
            <a:ext cx="3134908" cy="3212178"/>
          </a:xfrm>
          <a:prstGeom prst="rect">
            <a:avLst/>
          </a:prstGeom>
          <a:solidFill>
            <a:srgbClr val="000000"/>
          </a:solidFill>
          <a:ln w="31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Windows native applications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enorite" panose="00000500000000000000" pitchFamily="2" charset="0"/>
              <a:ea typeface="+mn-ea"/>
              <a:cs typeface="+mn-cs"/>
            </a:endParaRP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85792870-9E8A-F011-2973-A8FA2221DAD8}"/>
              </a:ext>
            </a:extLst>
          </p:cNvPr>
          <p:cNvGrpSpPr/>
          <p:nvPr/>
        </p:nvGrpSpPr>
        <p:grpSpPr>
          <a:xfrm>
            <a:off x="167850" y="3146821"/>
            <a:ext cx="2996783" cy="1526627"/>
            <a:chOff x="251875" y="1663721"/>
            <a:chExt cx="2996783" cy="1140756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ED8F4B79-361D-74B2-F236-6CEC60896F8B}"/>
                </a:ext>
              </a:extLst>
            </p:cNvPr>
            <p:cNvSpPr/>
            <p:nvPr/>
          </p:nvSpPr>
          <p:spPr bwMode="auto">
            <a:xfrm>
              <a:off x="253184" y="1663721"/>
              <a:ext cx="550567" cy="592874"/>
            </a:xfrm>
            <a:prstGeom prst="rect">
              <a:avLst/>
            </a:prstGeom>
            <a:solidFill>
              <a:srgbClr val="000000"/>
            </a:solidFill>
            <a:ln w="317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  <a:t>Edge Browser</a:t>
              </a: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3E715E43-B2F5-2DEB-758A-CEDE3929B3D9}"/>
                </a:ext>
              </a:extLst>
            </p:cNvPr>
            <p:cNvSpPr/>
            <p:nvPr/>
          </p:nvSpPr>
          <p:spPr bwMode="auto">
            <a:xfrm>
              <a:off x="251875" y="2351608"/>
              <a:ext cx="2996782" cy="452869"/>
            </a:xfrm>
            <a:prstGeom prst="rect">
              <a:avLst/>
            </a:prstGeom>
            <a:solidFill>
              <a:srgbClr val="000000"/>
            </a:solidFill>
            <a:ln w="317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  <a:t>Windows User APIs</a:t>
              </a:r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D56B41A0-4B4C-8B8B-4AAE-EC70FE61D830}"/>
                </a:ext>
              </a:extLst>
            </p:cNvPr>
            <p:cNvSpPr/>
            <p:nvPr/>
          </p:nvSpPr>
          <p:spPr bwMode="auto">
            <a:xfrm>
              <a:off x="864014" y="1663724"/>
              <a:ext cx="550567" cy="592874"/>
            </a:xfrm>
            <a:prstGeom prst="rect">
              <a:avLst/>
            </a:prstGeom>
            <a:solidFill>
              <a:srgbClr val="000000"/>
            </a:solidFill>
            <a:ln w="317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  <a:t>Console App</a:t>
              </a:r>
            </a:p>
          </p:txBody>
        </p:sp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A6582406-89BF-A70B-EC79-D9C783804EEE}"/>
                </a:ext>
              </a:extLst>
            </p:cNvPr>
            <p:cNvSpPr/>
            <p:nvPr/>
          </p:nvSpPr>
          <p:spPr bwMode="auto">
            <a:xfrm>
              <a:off x="1473074" y="1663721"/>
              <a:ext cx="550567" cy="592874"/>
            </a:xfrm>
            <a:prstGeom prst="rect">
              <a:avLst/>
            </a:prstGeom>
            <a:solidFill>
              <a:srgbClr val="000000"/>
            </a:solidFill>
            <a:ln w="317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  <a:t>Win32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  <a:t>App</a:t>
              </a:r>
            </a:p>
          </p:txBody>
        </p:sp>
        <p:sp>
          <p:nvSpPr>
            <p:cNvPr id="1057" name="Rectangle 1056">
              <a:extLst>
                <a:ext uri="{FF2B5EF4-FFF2-40B4-BE49-F238E27FC236}">
                  <a16:creationId xmlns:a16="http://schemas.microsoft.com/office/drawing/2014/main" id="{1C302F85-88A8-7098-B252-679D154B8E88}"/>
                </a:ext>
              </a:extLst>
            </p:cNvPr>
            <p:cNvSpPr/>
            <p:nvPr/>
          </p:nvSpPr>
          <p:spPr bwMode="auto">
            <a:xfrm>
              <a:off x="2082161" y="1663721"/>
              <a:ext cx="550567" cy="592874"/>
            </a:xfrm>
            <a:prstGeom prst="rect">
              <a:avLst/>
            </a:prstGeom>
            <a:solidFill>
              <a:srgbClr val="000000"/>
            </a:solidFill>
            <a:ln w="317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/>
                  <a:ea typeface="+mn-ea"/>
                  <a:cs typeface="Segoe UI"/>
                </a:rPr>
                <a:t>.NET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/>
                  <a:ea typeface="+mn-ea"/>
                  <a:cs typeface="Segoe UI"/>
                </a:rPr>
                <a:t>App</a:t>
              </a:r>
            </a:p>
          </p:txBody>
        </p:sp>
        <p:sp>
          <p:nvSpPr>
            <p:cNvPr id="1058" name="Rectangle 1057">
              <a:extLst>
                <a:ext uri="{FF2B5EF4-FFF2-40B4-BE49-F238E27FC236}">
                  <a16:creationId xmlns:a16="http://schemas.microsoft.com/office/drawing/2014/main" id="{3EFE8899-0688-E829-29A9-D095D90EB261}"/>
                </a:ext>
              </a:extLst>
            </p:cNvPr>
            <p:cNvSpPr/>
            <p:nvPr/>
          </p:nvSpPr>
          <p:spPr bwMode="auto">
            <a:xfrm>
              <a:off x="2698091" y="1663721"/>
              <a:ext cx="550567" cy="592874"/>
            </a:xfrm>
            <a:prstGeom prst="rect">
              <a:avLst/>
            </a:prstGeom>
            <a:solidFill>
              <a:srgbClr val="000000"/>
            </a:solidFill>
            <a:ln w="3175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  <a:t>UWP</a:t>
              </a:r>
              <a:b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</a:b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 pitchFamily="34" charset="0"/>
                </a:rPr>
                <a:t>App</a:t>
              </a:r>
            </a:p>
          </p:txBody>
        </p:sp>
      </p:grpSp>
      <p:grpSp>
        <p:nvGrpSpPr>
          <p:cNvPr id="1063" name="Group 1062">
            <a:extLst>
              <a:ext uri="{FF2B5EF4-FFF2-40B4-BE49-F238E27FC236}">
                <a16:creationId xmlns:a16="http://schemas.microsoft.com/office/drawing/2014/main" id="{F0262153-B7B6-BDC2-CA92-9895B7B09854}"/>
              </a:ext>
            </a:extLst>
          </p:cNvPr>
          <p:cNvGrpSpPr/>
          <p:nvPr/>
        </p:nvGrpSpPr>
        <p:grpSpPr>
          <a:xfrm>
            <a:off x="3514711" y="1424775"/>
            <a:ext cx="8574245" cy="4032150"/>
            <a:chOff x="3509195" y="826271"/>
            <a:chExt cx="8574245" cy="4032150"/>
          </a:xfrm>
        </p:grpSpPr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1CCD7B05-54DD-E8A6-6AB2-5B3BC7330C94}"/>
                </a:ext>
              </a:extLst>
            </p:cNvPr>
            <p:cNvSpPr/>
            <p:nvPr/>
          </p:nvSpPr>
          <p:spPr bwMode="auto">
            <a:xfrm>
              <a:off x="3509195" y="826271"/>
              <a:ext cx="8574245" cy="4032150"/>
            </a:xfrm>
            <a:prstGeom prst="rect">
              <a:avLst/>
            </a:prstGeom>
            <a:solidFill>
              <a:srgbClr val="000000"/>
            </a:solidFill>
            <a:ln w="38100" cap="flat" cmpd="sng" algn="ctr">
              <a:solidFill>
                <a:schemeClr val="accent1"/>
              </a:solidFill>
              <a:prstDash val="solid"/>
              <a:headEnd type="none" w="med" len="med"/>
              <a:tailEnd type="none" w="med" len="med"/>
            </a:ln>
            <a:effectLst>
              <a:outerShdw blurRad="571500" algn="tl" rotWithShape="0">
                <a:srgbClr val="0078D4">
                  <a:alpha val="70000"/>
                </a:srgbClr>
              </a:outerShdw>
            </a:effectLst>
          </p:spPr>
          <p:txBody>
            <a:bodyPr rot="0" spcFirstLastPara="0" vertOverflow="overflow" horzOverflow="overflow" vert="horz" wrap="square" lIns="0" tIns="91440" rIns="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enorite" panose="00000500000000000000" pitchFamily="2" charset="0"/>
                  <a:ea typeface="+mn-ea"/>
                  <a:cs typeface="Segoe UI"/>
                </a:rPr>
                <a:t>AKS EE</a:t>
              </a: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endParaRPr>
            </a:p>
          </p:txBody>
        </p:sp>
        <p:grpSp>
          <p:nvGrpSpPr>
            <p:cNvPr id="1036" name="Group 1035">
              <a:extLst>
                <a:ext uri="{FF2B5EF4-FFF2-40B4-BE49-F238E27FC236}">
                  <a16:creationId xmlns:a16="http://schemas.microsoft.com/office/drawing/2014/main" id="{66CCA249-36F2-F9F6-F135-165CED72147F}"/>
                </a:ext>
              </a:extLst>
            </p:cNvPr>
            <p:cNvGrpSpPr/>
            <p:nvPr/>
          </p:nvGrpSpPr>
          <p:grpSpPr>
            <a:xfrm>
              <a:off x="3599627" y="1282614"/>
              <a:ext cx="8405860" cy="2895985"/>
              <a:chOff x="371611" y="1178287"/>
              <a:chExt cx="8405860" cy="2895985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862A73A6-9B1E-C5FB-BDDD-48A908F742BB}"/>
                  </a:ext>
                </a:extLst>
              </p:cNvPr>
              <p:cNvSpPr/>
              <p:nvPr/>
            </p:nvSpPr>
            <p:spPr bwMode="auto">
              <a:xfrm>
                <a:off x="371611" y="1178287"/>
                <a:ext cx="5075227" cy="2890826"/>
              </a:xfrm>
              <a:prstGeom prst="rect">
                <a:avLst/>
              </a:prstGeom>
              <a:solidFill>
                <a:srgbClr val="000000"/>
              </a:solidFill>
              <a:ln w="3175" cap="flat" cmpd="sng" algn="ctr">
                <a:solidFill>
                  <a:schemeClr val="accent1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enorite" panose="00000500000000000000" pitchFamily="2" charset="0"/>
                    <a:ea typeface="+mn-ea"/>
                    <a:cs typeface="+mn-cs"/>
                  </a:rPr>
                  <a:t>AKS EE Mariner VM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enorite" panose="00000500000000000000" pitchFamily="2" charset="0"/>
                    <a:ea typeface="+mn-ea"/>
                    <a:cs typeface="+mn-cs"/>
                  </a:rPr>
                  <a:t>Built from EFLOW Base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F5DE020-1927-A53F-2655-65748503F35E}"/>
                  </a:ext>
                </a:extLst>
              </p:cNvPr>
              <p:cNvGrpSpPr/>
              <p:nvPr/>
            </p:nvGrpSpPr>
            <p:grpSpPr>
              <a:xfrm>
                <a:off x="444721" y="1807420"/>
                <a:ext cx="4929008" cy="2154252"/>
                <a:chOff x="444721" y="1807420"/>
                <a:chExt cx="4929008" cy="2154252"/>
              </a:xfrm>
            </p:grpSpPr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866A3DF8-C566-D3FB-23AB-90D716675EF0}"/>
                    </a:ext>
                  </a:extLst>
                </p:cNvPr>
                <p:cNvGrpSpPr/>
                <p:nvPr/>
              </p:nvGrpSpPr>
              <p:grpSpPr>
                <a:xfrm>
                  <a:off x="3651432" y="1813473"/>
                  <a:ext cx="1722297" cy="1630363"/>
                  <a:chOff x="3941913" y="1880284"/>
                  <a:chExt cx="1722297" cy="1630363"/>
                </a:xfrm>
              </p:grpSpPr>
              <p:grpSp>
                <p:nvGrpSpPr>
                  <p:cNvPr id="79" name="Group 78">
                    <a:extLst>
                      <a:ext uri="{FF2B5EF4-FFF2-40B4-BE49-F238E27FC236}">
                        <a16:creationId xmlns:a16="http://schemas.microsoft.com/office/drawing/2014/main" id="{5CFAF995-CA41-7564-460D-6C5F337B7D0F}"/>
                      </a:ext>
                    </a:extLst>
                  </p:cNvPr>
                  <p:cNvGrpSpPr/>
                  <p:nvPr/>
                </p:nvGrpSpPr>
                <p:grpSpPr>
                  <a:xfrm>
                    <a:off x="3941913" y="1880284"/>
                    <a:ext cx="1722297" cy="1630363"/>
                    <a:chOff x="3073350" y="1626282"/>
                    <a:chExt cx="1722297" cy="1630363"/>
                  </a:xfrm>
                </p:grpSpPr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DFCA6EB6-20F6-7143-05CE-02E4585A11F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3073350" y="1626282"/>
                      <a:ext cx="1722297" cy="1630363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3175" cap="flat" cmpd="sng" algn="ctr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571500" algn="tl" rotWithShape="0">
                        <a:srgbClr val="0078D4">
                          <a:alpha val="70000"/>
                        </a:srgbClr>
                      </a:outerShdw>
                    </a:effectLst>
                  </p:spPr>
                  <p:txBody>
        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Segoe UI" pitchFamily="34" charset="0"/>
                        </a:rPr>
                        <a:t>User containers</a:t>
                      </a:r>
                    </a:p>
                  </p:txBody>
                </p:sp>
                <p:grpSp>
                  <p:nvGrpSpPr>
                    <p:cNvPr id="76" name="Group 75">
                      <a:extLst>
                        <a:ext uri="{FF2B5EF4-FFF2-40B4-BE49-F238E27FC236}">
                          <a16:creationId xmlns:a16="http://schemas.microsoft.com/office/drawing/2014/main" id="{74BBB85C-3EB3-5543-FD04-6971FD386B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55513" y="2097375"/>
                      <a:ext cx="1561304" cy="1079652"/>
                      <a:chOff x="3155513" y="2097375"/>
                      <a:chExt cx="1561304" cy="1079652"/>
                    </a:xfrm>
                  </p:grpSpPr>
                  <p:sp>
                    <p:nvSpPr>
                      <p:cNvPr id="57" name="Rectangle 56">
                        <a:extLst>
                          <a:ext uri="{FF2B5EF4-FFF2-40B4-BE49-F238E27FC236}">
                            <a16:creationId xmlns:a16="http://schemas.microsoft.com/office/drawing/2014/main" id="{15227DE5-213F-9587-5C50-B8DC3F4973B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158845" y="2485185"/>
                        <a:ext cx="1557972" cy="30294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3175" cap="flat" cmpd="sng" algn="ctr">
                        <a:solidFill>
                          <a:schemeClr val="accent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>
                        <a:outerShdw blurRad="571500" algn="tl" rotWithShape="0">
                          <a:srgbClr val="0078D4">
                            <a:alpha val="70000"/>
                          </a:srgbClr>
                        </a:outerShdw>
                      </a:effectLst>
                    </p:spPr>
                    <p:txBody>
    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Tenorite" panose="00000500000000000000" pitchFamily="2" charset="0"/>
                            <a:ea typeface="+mn-ea"/>
                            <a:cs typeface="Segoe UI" pitchFamily="34" charset="0"/>
                          </a:rPr>
                          <a:t>Any Linux</a:t>
                        </a:r>
                      </a:p>
                    </p:txBody>
                  </p:sp>
                  <p:sp>
                    <p:nvSpPr>
                      <p:cNvPr id="58" name="Rectangle 57">
                        <a:extLst>
                          <a:ext uri="{FF2B5EF4-FFF2-40B4-BE49-F238E27FC236}">
                            <a16:creationId xmlns:a16="http://schemas.microsoft.com/office/drawing/2014/main" id="{60348DE4-3073-411C-72D6-64D57E765581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158845" y="2097375"/>
                        <a:ext cx="1557972" cy="30294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3175" cap="flat" cmpd="sng" algn="ctr">
                        <a:solidFill>
                          <a:schemeClr val="accent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>
                        <a:outerShdw blurRad="571500" algn="tl" rotWithShape="0">
                          <a:srgbClr val="0078D4">
                            <a:alpha val="70000"/>
                          </a:srgbClr>
                        </a:outerShdw>
                      </a:effectLst>
                    </p:spPr>
                    <p:txBody>
    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Tenorite" panose="00000500000000000000" pitchFamily="2" charset="0"/>
                            <a:ea typeface="+mn-ea"/>
                            <a:cs typeface="Segoe UI" pitchFamily="34" charset="0"/>
                          </a:rPr>
                          <a:t>Any Linux</a:t>
                        </a:r>
                      </a:p>
                    </p:txBody>
                  </p:sp>
                  <p:sp>
                    <p:nvSpPr>
                      <p:cNvPr id="59" name="Rectangle 58">
                        <a:extLst>
                          <a:ext uri="{FF2B5EF4-FFF2-40B4-BE49-F238E27FC236}">
                            <a16:creationId xmlns:a16="http://schemas.microsoft.com/office/drawing/2014/main" id="{6702F7D6-D747-D2C5-A938-8F14BD349C2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3155513" y="2874080"/>
                        <a:ext cx="1557972" cy="30294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3175" cap="flat" cmpd="sng" algn="ctr">
                        <a:solidFill>
                          <a:schemeClr val="accent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>
                        <a:outerShdw blurRad="571500" algn="tl" rotWithShape="0">
                          <a:srgbClr val="0078D4">
                            <a:alpha val="70000"/>
                          </a:srgbClr>
                        </a:outerShdw>
                      </a:effectLst>
                    </p:spPr>
                    <p:txBody>
    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Tenorite" panose="00000500000000000000" pitchFamily="2" charset="0"/>
                            <a:ea typeface="+mn-ea"/>
                            <a:cs typeface="Segoe UI" pitchFamily="34" charset="0"/>
                          </a:rPr>
                          <a:t>Any Linux</a:t>
                        </a:r>
                      </a:p>
                    </p:txBody>
                  </p:sp>
                </p:grpSp>
              </p:grpSp>
              <p:pic>
                <p:nvPicPr>
                  <p:cNvPr id="63" name="Graphic 62">
                    <a:extLst>
                      <a:ext uri="{FF2B5EF4-FFF2-40B4-BE49-F238E27FC236}">
                        <a16:creationId xmlns:a16="http://schemas.microsoft.com/office/drawing/2014/main" id="{9EF7A87C-7E49-CCBC-7262-A5331EA3E52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970480" y="1911705"/>
                    <a:ext cx="274320" cy="27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97E9E99F-C20F-F80E-6667-12C8A6A7CD95}"/>
                    </a:ext>
                  </a:extLst>
                </p:cNvPr>
                <p:cNvGrpSpPr/>
                <p:nvPr/>
              </p:nvGrpSpPr>
              <p:grpSpPr>
                <a:xfrm>
                  <a:off x="1839671" y="1808719"/>
                  <a:ext cx="1722297" cy="1630363"/>
                  <a:chOff x="1992498" y="1880284"/>
                  <a:chExt cx="1722297" cy="163036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B5FCC1B0-7957-EDCB-5812-A8B3773E553A}"/>
                      </a:ext>
                    </a:extLst>
                  </p:cNvPr>
                  <p:cNvGrpSpPr/>
                  <p:nvPr/>
                </p:nvGrpSpPr>
                <p:grpSpPr>
                  <a:xfrm>
                    <a:off x="1992498" y="1880284"/>
                    <a:ext cx="1722297" cy="1630363"/>
                    <a:chOff x="1123935" y="1626282"/>
                    <a:chExt cx="1722297" cy="1630363"/>
                  </a:xfrm>
                </p:grpSpPr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D5F4F421-45D2-507E-4B36-D136E1455F0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1123935" y="1626282"/>
                      <a:ext cx="1722297" cy="1630363"/>
                    </a:xfrm>
                    <a:prstGeom prst="rect">
                      <a:avLst/>
                    </a:prstGeom>
                    <a:solidFill>
                      <a:srgbClr val="000000"/>
                    </a:solidFill>
                    <a:ln w="3175" cap="flat" cmpd="sng" algn="ctr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571500" algn="tl" rotWithShape="0">
                        <a:srgbClr val="0078D4">
                          <a:alpha val="70000"/>
                        </a:srgbClr>
                      </a:outerShdw>
                    </a:effectLst>
                  </p:spPr>
                  <p:txBody>
        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Segoe UI" pitchFamily="34" charset="0"/>
                        </a:rPr>
                        <a:t>Azure containers</a:t>
                      </a:r>
                    </a:p>
                  </p:txBody>
                </p:sp>
                <p:grpSp>
                  <p:nvGrpSpPr>
                    <p:cNvPr id="72" name="Group 71">
                      <a:extLst>
                        <a:ext uri="{FF2B5EF4-FFF2-40B4-BE49-F238E27FC236}">
                          <a16:creationId xmlns:a16="http://schemas.microsoft.com/office/drawing/2014/main" id="{1B834CEF-4B30-65FA-1B89-4FCC1536EBE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206097" y="2291279"/>
                      <a:ext cx="1557972" cy="690757"/>
                      <a:chOff x="1049868" y="2097375"/>
                      <a:chExt cx="1557972" cy="690757"/>
                    </a:xfrm>
                  </p:grpSpPr>
                  <p:sp>
                    <p:nvSpPr>
                      <p:cNvPr id="65" name="Rectangle 64">
                        <a:extLst>
                          <a:ext uri="{FF2B5EF4-FFF2-40B4-BE49-F238E27FC236}">
                            <a16:creationId xmlns:a16="http://schemas.microsoft.com/office/drawing/2014/main" id="{EFE216E5-9D11-B654-9C31-EF24D1A30B1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049868" y="2485185"/>
                        <a:ext cx="1557972" cy="30294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3175" cap="flat" cmpd="sng" algn="ctr">
                        <a:solidFill>
                          <a:schemeClr val="accent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>
                        <a:outerShdw blurRad="571500" algn="tl" rotWithShape="0">
                          <a:srgbClr val="0078D4">
                            <a:alpha val="70000"/>
                          </a:srgbClr>
                        </a:outerShdw>
                      </a:effectLst>
                    </p:spPr>
                    <p:txBody>
    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Tenorite" panose="00000500000000000000" pitchFamily="2" charset="0"/>
                            <a:ea typeface="+mn-ea"/>
                            <a:cs typeface="Segoe UI" pitchFamily="34" charset="0"/>
                          </a:rPr>
                          <a:t>Arc-Connected Cluster</a:t>
                        </a:r>
                      </a:p>
                    </p:txBody>
                  </p:sp>
                  <p:sp>
                    <p:nvSpPr>
                      <p:cNvPr id="66" name="Rectangle 65">
                        <a:extLst>
                          <a:ext uri="{FF2B5EF4-FFF2-40B4-BE49-F238E27FC236}">
                            <a16:creationId xmlns:a16="http://schemas.microsoft.com/office/drawing/2014/main" id="{49E4CA7A-2101-CA6D-2E14-DF541E3C9F46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1049868" y="2097375"/>
                        <a:ext cx="1557972" cy="30294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3175" cap="flat" cmpd="sng" algn="ctr">
                        <a:solidFill>
                          <a:schemeClr val="accent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>
                        <a:outerShdw blurRad="571500" algn="tl" rotWithShape="0">
                          <a:srgbClr val="0078D4">
                            <a:alpha val="70000"/>
                          </a:srgbClr>
                        </a:outerShdw>
                      </a:effectLst>
                    </p:spPr>
                    <p:txBody>
    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Tenorite" panose="00000500000000000000" pitchFamily="2" charset="0"/>
                            <a:ea typeface="+mn-ea"/>
                            <a:cs typeface="Segoe UI" pitchFamily="34" charset="0"/>
                          </a:rPr>
                          <a:t>Flux &amp; other Azure agents</a:t>
                        </a:r>
                      </a:p>
                    </p:txBody>
                  </p:sp>
                </p:grpSp>
              </p:grpSp>
              <p:pic>
                <p:nvPicPr>
                  <p:cNvPr id="71" name="Graphic 70">
                    <a:extLst>
                      <a:ext uri="{FF2B5EF4-FFF2-40B4-BE49-F238E27FC236}">
                        <a16:creationId xmlns:a16="http://schemas.microsoft.com/office/drawing/2014/main" id="{43A0FF00-9A4F-D8E0-B6C3-056ACD53E7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17642" y="1908727"/>
                    <a:ext cx="274320" cy="27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397277F0-7A02-CD23-CA3E-0B1FF691E32D}"/>
                    </a:ext>
                  </a:extLst>
                </p:cNvPr>
                <p:cNvGrpSpPr/>
                <p:nvPr/>
              </p:nvGrpSpPr>
              <p:grpSpPr>
                <a:xfrm>
                  <a:off x="444721" y="1807420"/>
                  <a:ext cx="1304562" cy="553997"/>
                  <a:chOff x="601471" y="2316736"/>
                  <a:chExt cx="1304562" cy="553997"/>
                </a:xfrm>
              </p:grpSpPr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CD35EFBC-83FC-2F67-952C-5DCCF10DAE4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471" y="2316736"/>
                    <a:ext cx="1304562" cy="553997"/>
                  </a:xfrm>
                  <a:prstGeom prst="rect">
                    <a:avLst/>
                  </a:prstGeom>
                  <a:solidFill>
                    <a:srgbClr val="CC66FF"/>
                  </a:solidFill>
                  <a:ln w="3175" cap="flat" cmpd="sng" algn="ctr">
                    <a:solidFill>
                      <a:schemeClr val="accent1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571500" algn="tl" rotWithShape="0">
                      <a:srgbClr val="0078D4">
                        <a:alpha val="7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enorite" panose="00000500000000000000" pitchFamily="2" charset="0"/>
                        <a:ea typeface="+mn-ea"/>
                        <a:cs typeface="Segoe UI" pitchFamily="34" charset="0"/>
                      </a:rPr>
                      <a:t>K8s/K3s </a:t>
                    </a:r>
                    <a:b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enorite" panose="00000500000000000000" pitchFamily="2" charset="0"/>
                        <a:ea typeface="+mn-ea"/>
                        <a:cs typeface="Segoe UI" pitchFamily="34" charset="0"/>
                      </a:rPr>
                    </a:b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enorite" panose="00000500000000000000" pitchFamily="2" charset="0"/>
                        <a:ea typeface="+mn-ea"/>
                        <a:cs typeface="Segoe UI" pitchFamily="34" charset="0"/>
                      </a:rPr>
                      <a:t>Linux Worker</a:t>
                    </a:r>
                  </a:p>
                </p:txBody>
              </p:sp>
              <p:pic>
                <p:nvPicPr>
                  <p:cNvPr id="85" name="Kubernetes" descr="Kubernetes">
                    <a:extLst>
                      <a:ext uri="{FF2B5EF4-FFF2-40B4-BE49-F238E27FC236}">
                        <a16:creationId xmlns:a16="http://schemas.microsoft.com/office/drawing/2014/main" id="{D98F4A8B-D9A4-24BD-9240-8E7699674E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5453" y="2339203"/>
                    <a:ext cx="274320" cy="2743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74DD09ED-6727-3AED-0503-51FB0028018F}"/>
                    </a:ext>
                  </a:extLst>
                </p:cNvPr>
                <p:cNvGrpSpPr/>
                <p:nvPr/>
              </p:nvGrpSpPr>
              <p:grpSpPr>
                <a:xfrm>
                  <a:off x="444721" y="2443991"/>
                  <a:ext cx="1304562" cy="553997"/>
                  <a:chOff x="601471" y="2316736"/>
                  <a:chExt cx="1304562" cy="553997"/>
                </a:xfrm>
              </p:grpSpPr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CB8705D6-DDE3-6F67-084C-5E1B649F771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01471" y="2316736"/>
                    <a:ext cx="1304562" cy="553997"/>
                  </a:xfrm>
                  <a:prstGeom prst="rect">
                    <a:avLst/>
                  </a:prstGeom>
                  <a:solidFill>
                    <a:srgbClr val="CC66FF"/>
                  </a:solidFill>
                  <a:ln w="3175" cap="flat" cmpd="sng" algn="ctr">
                    <a:solidFill>
                      <a:schemeClr val="accent1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571500" algn="tl" rotWithShape="0">
                      <a:srgbClr val="0078D4">
                        <a:alpha val="7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enorite" panose="00000500000000000000" pitchFamily="2" charset="0"/>
                        <a:ea typeface="+mn-ea"/>
                        <a:cs typeface="Segoe UI" pitchFamily="34" charset="0"/>
                      </a:rPr>
                      <a:t>K8s/K3s </a:t>
                    </a:r>
                    <a:b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enorite" panose="00000500000000000000" pitchFamily="2" charset="0"/>
                        <a:ea typeface="+mn-ea"/>
                        <a:cs typeface="Segoe UI" pitchFamily="34" charset="0"/>
                      </a:rPr>
                    </a:b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enorite" panose="00000500000000000000" pitchFamily="2" charset="0"/>
                        <a:ea typeface="+mn-ea"/>
                        <a:cs typeface="Segoe UI" pitchFamily="34" charset="0"/>
                      </a:rPr>
                      <a:t>Control Plane</a:t>
                    </a:r>
                  </a:p>
                </p:txBody>
              </p:sp>
              <p:pic>
                <p:nvPicPr>
                  <p:cNvPr id="110" name="Kubernetes" descr="Kubernetes">
                    <a:extLst>
                      <a:ext uri="{FF2B5EF4-FFF2-40B4-BE49-F238E27FC236}">
                        <a16:creationId xmlns:a16="http://schemas.microsoft.com/office/drawing/2014/main" id="{BDB3ABDF-BE02-3FD8-12AE-7F22FFFE16D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6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5453" y="2339203"/>
                    <a:ext cx="274320" cy="274320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13" name="Rectangle 112">
                  <a:extLst>
                    <a:ext uri="{FF2B5EF4-FFF2-40B4-BE49-F238E27FC236}">
                      <a16:creationId xmlns:a16="http://schemas.microsoft.com/office/drawing/2014/main" id="{DA1B665C-A804-0CA7-9EB5-5F8B56EC3947}"/>
                    </a:ext>
                  </a:extLst>
                </p:cNvPr>
                <p:cNvSpPr/>
                <p:nvPr/>
              </p:nvSpPr>
              <p:spPr bwMode="auto">
                <a:xfrm>
                  <a:off x="445645" y="3079233"/>
                  <a:ext cx="1304562" cy="359850"/>
                </a:xfrm>
                <a:prstGeom prst="rect">
                  <a:avLst/>
                </a:prstGeom>
                <a:solidFill>
                  <a:schemeClr val="tx2">
                    <a:lumMod val="10000"/>
                  </a:schemeClr>
                </a:solidFill>
                <a:ln w="3175" cap="flat" cmpd="sng" algn="ctr">
                  <a:solidFill>
                    <a:schemeClr val="accent1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571500" algn="tl" rotWithShape="0">
                    <a:srgbClr val="0078D4">
                      <a:alpha val="7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enorite" panose="00000500000000000000" pitchFamily="2" charset="0"/>
                      <a:ea typeface="+mn-ea"/>
                      <a:cs typeface="Segoe UI" pitchFamily="34" charset="0"/>
                    </a:rPr>
                    <a:t>Mariner User</a:t>
                  </a: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7DCCD35E-30AB-24E7-3E31-BD99B9F5CE22}"/>
                    </a:ext>
                  </a:extLst>
                </p:cNvPr>
                <p:cNvSpPr/>
                <p:nvPr/>
              </p:nvSpPr>
              <p:spPr bwMode="auto">
                <a:xfrm>
                  <a:off x="444721" y="3529694"/>
                  <a:ext cx="4929008" cy="431978"/>
                </a:xfrm>
                <a:prstGeom prst="rect">
                  <a:avLst/>
                </a:prstGeom>
                <a:solidFill>
                  <a:schemeClr val="tx2">
                    <a:lumMod val="10000"/>
                  </a:schemeClr>
                </a:solidFill>
                <a:ln w="3175" cap="flat" cmpd="sng" algn="ctr">
                  <a:solidFill>
                    <a:schemeClr val="accent1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571500" algn="tl" rotWithShape="0">
                    <a:srgbClr val="0078D4">
                      <a:alpha val="7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enorite" panose="00000500000000000000" pitchFamily="2" charset="0"/>
                      <a:ea typeface="+mn-ea"/>
                      <a:cs typeface="Segoe UI" pitchFamily="34" charset="0"/>
                    </a:rPr>
                    <a:t>Mariner kernel</a:t>
                  </a:r>
                </a:p>
              </p:txBody>
            </p:sp>
            <p:pic>
              <p:nvPicPr>
                <p:cNvPr id="127" name="Picture 2" descr="Linux - Free logo icons">
                  <a:extLst>
                    <a:ext uri="{FF2B5EF4-FFF2-40B4-BE49-F238E27FC236}">
                      <a16:creationId xmlns:a16="http://schemas.microsoft.com/office/drawing/2014/main" id="{D74277E6-4815-6F09-E893-1DC6FA32CBE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01975" y="3562803"/>
                  <a:ext cx="365760" cy="3657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033" name="Group 1032">
                <a:extLst>
                  <a:ext uri="{FF2B5EF4-FFF2-40B4-BE49-F238E27FC236}">
                    <a16:creationId xmlns:a16="http://schemas.microsoft.com/office/drawing/2014/main" id="{BEB51A58-CFBF-87C5-4D27-770D54E3ACBD}"/>
                  </a:ext>
                </a:extLst>
              </p:cNvPr>
              <p:cNvGrpSpPr/>
              <p:nvPr/>
            </p:nvGrpSpPr>
            <p:grpSpPr>
              <a:xfrm>
                <a:off x="5533606" y="1183446"/>
                <a:ext cx="3243865" cy="2890826"/>
                <a:chOff x="6377786" y="1177199"/>
                <a:chExt cx="3243865" cy="2890826"/>
              </a:xfrm>
            </p:grpSpPr>
            <p:sp>
              <p:nvSpPr>
                <p:cNvPr id="1032" name="Rectangle 1031">
                  <a:extLst>
                    <a:ext uri="{FF2B5EF4-FFF2-40B4-BE49-F238E27FC236}">
                      <a16:creationId xmlns:a16="http://schemas.microsoft.com/office/drawing/2014/main" id="{B2537D86-463E-1105-798B-7F2B4DF14DA8}"/>
                    </a:ext>
                  </a:extLst>
                </p:cNvPr>
                <p:cNvSpPr/>
                <p:nvPr/>
              </p:nvSpPr>
              <p:spPr bwMode="auto">
                <a:xfrm>
                  <a:off x="6377786" y="1177199"/>
                  <a:ext cx="3243865" cy="2890826"/>
                </a:xfrm>
                <a:prstGeom prst="rect">
                  <a:avLst/>
                </a:prstGeom>
                <a:solidFill>
                  <a:srgbClr val="0D4597"/>
                </a:solidFill>
                <a:ln w="12700" cap="flat" cmpd="sng" algn="ctr">
                  <a:solidFill>
                    <a:schemeClr val="tx1"/>
                  </a:solidFill>
                  <a:prstDash val="dash"/>
                  <a:headEnd type="none" w="med" len="med"/>
                  <a:tailEnd type="none" w="med" len="med"/>
                </a:ln>
                <a:effectLst>
                  <a:outerShdw blurRad="571500" algn="tl" rotWithShape="0">
                    <a:srgbClr val="0078D4">
                      <a:alpha val="7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enorite" panose="00000500000000000000" pitchFamily="2" charset="0"/>
                      <a:ea typeface="+mn-ea"/>
                      <a:cs typeface="+mn-cs"/>
                    </a:rPr>
                    <a:t>AKS EE Windows VM (Optional)</a:t>
                  </a:r>
                </a:p>
              </p:txBody>
            </p:sp>
            <p:grpSp>
              <p:nvGrpSpPr>
                <p:cNvPr id="1031" name="Group 1030">
                  <a:extLst>
                    <a:ext uri="{FF2B5EF4-FFF2-40B4-BE49-F238E27FC236}">
                      <a16:creationId xmlns:a16="http://schemas.microsoft.com/office/drawing/2014/main" id="{FC7E11C0-5E78-8E29-9CC0-AF838678E450}"/>
                    </a:ext>
                  </a:extLst>
                </p:cNvPr>
                <p:cNvGrpSpPr/>
                <p:nvPr/>
              </p:nvGrpSpPr>
              <p:grpSpPr>
                <a:xfrm>
                  <a:off x="6443149" y="1816294"/>
                  <a:ext cx="3113140" cy="2139131"/>
                  <a:chOff x="6443149" y="1816294"/>
                  <a:chExt cx="3113140" cy="2139131"/>
                </a:xfrm>
              </p:grpSpPr>
              <p:grpSp>
                <p:nvGrpSpPr>
                  <p:cNvPr id="1027" name="Group 1026">
                    <a:extLst>
                      <a:ext uri="{FF2B5EF4-FFF2-40B4-BE49-F238E27FC236}">
                        <a16:creationId xmlns:a16="http://schemas.microsoft.com/office/drawing/2014/main" id="{A095DA0B-0691-A970-E962-3CE032D7AB2F}"/>
                      </a:ext>
                    </a:extLst>
                  </p:cNvPr>
                  <p:cNvGrpSpPr/>
                  <p:nvPr/>
                </p:nvGrpSpPr>
                <p:grpSpPr>
                  <a:xfrm>
                    <a:off x="6443149" y="1816294"/>
                    <a:ext cx="3113140" cy="1630363"/>
                    <a:chOff x="6979598" y="1654023"/>
                    <a:chExt cx="3113140" cy="1630363"/>
                  </a:xfrm>
                </p:grpSpPr>
                <p:grpSp>
                  <p:nvGrpSpPr>
                    <p:cNvPr id="189" name="Group 188">
                      <a:extLst>
                        <a:ext uri="{FF2B5EF4-FFF2-40B4-BE49-F238E27FC236}">
                          <a16:creationId xmlns:a16="http://schemas.microsoft.com/office/drawing/2014/main" id="{DC3A55B3-9220-8F5A-E12A-F8816B11E87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370441" y="1654023"/>
                      <a:ext cx="1722297" cy="1630363"/>
                      <a:chOff x="8370441" y="1654023"/>
                      <a:chExt cx="1722297" cy="1630363"/>
                    </a:xfrm>
                  </p:grpSpPr>
                  <p:sp>
                    <p:nvSpPr>
                      <p:cNvPr id="170" name="Rectangle 169">
                        <a:extLst>
                          <a:ext uri="{FF2B5EF4-FFF2-40B4-BE49-F238E27FC236}">
                            <a16:creationId xmlns:a16="http://schemas.microsoft.com/office/drawing/2014/main" id="{49A2FB64-DF1F-4EAB-44A6-709B6C75067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8370441" y="1654023"/>
                        <a:ext cx="1722297" cy="1630363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3175" cap="flat" cmpd="sng" algn="ctr">
                        <a:solidFill>
                          <a:schemeClr val="accent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>
                        <a:outerShdw blurRad="571500" algn="tl" rotWithShape="0">
                          <a:srgbClr val="0078D4">
                            <a:alpha val="70000"/>
                          </a:srgbClr>
                        </a:outerShdw>
                      </a:effectLst>
                    </p:spPr>
                    <p:txBody>
            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Tenorite" panose="00000500000000000000" pitchFamily="2" charset="0"/>
                            <a:ea typeface="+mn-ea"/>
                            <a:cs typeface="Segoe UI" pitchFamily="34" charset="0"/>
                          </a:rPr>
                          <a:t>User containers</a:t>
                        </a:r>
                      </a:p>
                    </p:txBody>
                  </p:sp>
                  <p:sp>
                    <p:nvSpPr>
                      <p:cNvPr id="182" name="Rectangle 181">
                        <a:extLst>
                          <a:ext uri="{FF2B5EF4-FFF2-40B4-BE49-F238E27FC236}">
                            <a16:creationId xmlns:a16="http://schemas.microsoft.com/office/drawing/2014/main" id="{7CC938D6-053C-9BBF-46B1-3EBF600EE612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8455936" y="2512926"/>
                        <a:ext cx="1557972" cy="30294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3175" cap="flat" cmpd="sng" algn="ctr">
                        <a:solidFill>
                          <a:schemeClr val="accent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>
                        <a:outerShdw blurRad="571500" algn="tl" rotWithShape="0">
                          <a:srgbClr val="0078D4">
                            <a:alpha val="70000"/>
                          </a:srgbClr>
                        </a:outerShdw>
                      </a:effectLst>
                    </p:spPr>
                    <p:txBody>
    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Tenorite" panose="00000500000000000000" pitchFamily="2" charset="0"/>
                            <a:ea typeface="+mn-ea"/>
                            <a:cs typeface="Segoe UI" pitchFamily="34" charset="0"/>
                          </a:rPr>
                          <a:t>Windows container</a:t>
                        </a:r>
                      </a:p>
                    </p:txBody>
                  </p:sp>
                  <p:sp>
                    <p:nvSpPr>
                      <p:cNvPr id="184" name="Rectangle 183">
                        <a:extLst>
                          <a:ext uri="{FF2B5EF4-FFF2-40B4-BE49-F238E27FC236}">
                            <a16:creationId xmlns:a16="http://schemas.microsoft.com/office/drawing/2014/main" id="{92BBC9E7-A53A-2EE5-17D7-213DB3531DA5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8455936" y="2125116"/>
                        <a:ext cx="1557972" cy="30294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3175" cap="flat" cmpd="sng" algn="ctr">
                        <a:solidFill>
                          <a:schemeClr val="accent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>
                        <a:outerShdw blurRad="571500" algn="tl" rotWithShape="0">
                          <a:srgbClr val="0078D4">
                            <a:alpha val="70000"/>
                          </a:srgbClr>
                        </a:outerShdw>
                      </a:effectLst>
                    </p:spPr>
                    <p:txBody>
    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Tenorite" panose="00000500000000000000" pitchFamily="2" charset="0"/>
                            <a:ea typeface="+mn-ea"/>
                            <a:cs typeface="Segoe UI" pitchFamily="34" charset="0"/>
                          </a:rPr>
                          <a:t>Windows container</a:t>
                        </a:r>
                      </a:p>
                    </p:txBody>
                  </p:sp>
                  <p:sp>
                    <p:nvSpPr>
                      <p:cNvPr id="187" name="Rectangle 186">
                        <a:extLst>
                          <a:ext uri="{FF2B5EF4-FFF2-40B4-BE49-F238E27FC236}">
                            <a16:creationId xmlns:a16="http://schemas.microsoft.com/office/drawing/2014/main" id="{A9C3DA2C-3D72-A60B-5571-7F90878C5CD0}"/>
                          </a:ext>
                        </a:extLst>
                      </p:cNvPr>
                      <p:cNvSpPr/>
                      <p:nvPr/>
                    </p:nvSpPr>
                    <p:spPr bwMode="auto">
                      <a:xfrm>
                        <a:off x="8452604" y="2901821"/>
                        <a:ext cx="1557972" cy="302947"/>
                      </a:xfrm>
                      <a:prstGeom prst="rect">
                        <a:avLst/>
                      </a:prstGeom>
                      <a:solidFill>
                        <a:srgbClr val="000000"/>
                      </a:solidFill>
                      <a:ln w="3175" cap="flat" cmpd="sng" algn="ctr">
                        <a:solidFill>
                          <a:schemeClr val="accent1"/>
                        </a:solidFill>
                        <a:prstDash val="solid"/>
                        <a:headEnd type="none" w="med" len="med"/>
                        <a:tailEnd type="none" w="med" len="med"/>
                      </a:ln>
                      <a:effectLst>
                        <a:outerShdw blurRad="571500" algn="tl" rotWithShape="0">
                          <a:srgbClr val="0078D4">
                            <a:alpha val="70000"/>
                          </a:srgbClr>
                        </a:outerShdw>
                      </a:effectLst>
                    </p:spPr>
                    <p:txBody>
    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marL="0" marR="0" lvl="0" indent="0" algn="ctr" defTabSz="932472" rtl="0" eaLnBrk="1" fontAlgn="base" latinLnBrk="0" hangingPunct="1">
                          <a:lnSpc>
                            <a:spcPct val="100000"/>
                          </a:lnSpc>
                          <a:spcBef>
                            <a:spcPct val="0"/>
                          </a:spcBef>
                          <a:spcAft>
                            <a:spcPct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Tenorite" panose="00000500000000000000" pitchFamily="2" charset="0"/>
                            <a:ea typeface="+mn-ea"/>
                            <a:cs typeface="Segoe UI" pitchFamily="34" charset="0"/>
                          </a:rPr>
                          <a:t>Windows container</a:t>
                        </a:r>
                      </a:p>
                    </p:txBody>
                  </p:sp>
                  <p:pic>
                    <p:nvPicPr>
                      <p:cNvPr id="188" name="Graphic 187">
                        <a:extLst>
                          <a:ext uri="{FF2B5EF4-FFF2-40B4-BE49-F238E27FC236}">
                            <a16:creationId xmlns:a16="http://schemas.microsoft.com/office/drawing/2014/main" id="{72B4AC27-A850-9A27-BDE6-825C7B02E5C2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  <a:ext uri="{96DAC541-7B7A-43D3-8B79-37D633B846F1}">
                            <asvg:svgBlip xmlns:asvg="http://schemas.microsoft.com/office/drawing/2016/SVG/main" r:embed="rId4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8399008" y="1685444"/>
                        <a:ext cx="274320" cy="274320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91" name="Rectangle 190">
                      <a:extLst>
                        <a:ext uri="{FF2B5EF4-FFF2-40B4-BE49-F238E27FC236}">
                          <a16:creationId xmlns:a16="http://schemas.microsoft.com/office/drawing/2014/main" id="{2D48B9C4-F43E-6F81-E516-DA0F5A2EC6E7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6979598" y="1654023"/>
                      <a:ext cx="1304562" cy="1630363"/>
                    </a:xfrm>
                    <a:prstGeom prst="rect">
                      <a:avLst/>
                    </a:prstGeom>
                    <a:solidFill>
                      <a:srgbClr val="CC66FF"/>
                    </a:solidFill>
                    <a:ln w="3175" cap="flat" cmpd="sng" algn="ctr">
                      <a:solidFill>
                        <a:schemeClr val="accent1"/>
                      </a:solidFill>
                      <a:prstDash val="solid"/>
                      <a:headEnd type="none" w="med" len="med"/>
                      <a:tailEnd type="none" w="med" len="med"/>
                    </a:ln>
                    <a:effectLst>
                      <a:outerShdw blurRad="571500" algn="tl" rotWithShape="0">
                        <a:srgbClr val="0078D4">
                          <a:alpha val="70000"/>
                        </a:srgbClr>
                      </a:outerShdw>
                    </a:effectLst>
                  </p:spPr>
                  <p:txBody>
  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ctr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Segoe UI" pitchFamily="34" charset="0"/>
                        </a:rPr>
                        <a:t>K8s/K3s </a:t>
                      </a:r>
                      <a:b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Segoe UI" pitchFamily="34" charset="0"/>
                        </a:rPr>
                      </a:br>
                      <a:r>
                        <a:rPr kumimoji="0" 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Tenorite" panose="00000500000000000000" pitchFamily="2" charset="0"/>
                          <a:ea typeface="+mn-ea"/>
                          <a:cs typeface="Segoe UI" pitchFamily="34" charset="0"/>
                        </a:rPr>
                        <a:t>Windows Worker</a:t>
                      </a:r>
                    </a:p>
                  </p:txBody>
                </p:sp>
                <p:pic>
                  <p:nvPicPr>
                    <p:cNvPr id="1024" name="Kubernetes" descr="Kubernetes">
                      <a:extLst>
                        <a:ext uri="{FF2B5EF4-FFF2-40B4-BE49-F238E27FC236}">
                          <a16:creationId xmlns:a16="http://schemas.microsoft.com/office/drawing/2014/main" id="{071B7BD4-5990-A98A-2326-C25A6BED8BF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6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7003580" y="1676490"/>
                      <a:ext cx="274320" cy="274320"/>
                    </a:xfrm>
                    <a:prstGeom prst="rect">
                      <a:avLst/>
                    </a:prstGeom>
                  </p:spPr>
                </p:pic>
              </p:grpSp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B0F09E4D-C424-9692-84F6-6180452FC60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443149" y="3523448"/>
                    <a:ext cx="3113140" cy="431977"/>
                  </a:xfrm>
                  <a:prstGeom prst="rect">
                    <a:avLst/>
                  </a:prstGeom>
                  <a:solidFill>
                    <a:srgbClr val="0070C0"/>
                  </a:solidFill>
                  <a:ln w="3175" cap="flat" cmpd="sng" algn="ctr">
                    <a:solidFill>
                      <a:schemeClr val="accent1"/>
                    </a:solidFill>
                    <a:prstDash val="solid"/>
                    <a:headEnd type="none" w="med" len="med"/>
                    <a:tailEnd type="none" w="med" len="med"/>
                  </a:ln>
                  <a:effectLst>
                    <a:outerShdw blurRad="571500" algn="tl" rotWithShape="0">
                      <a:srgbClr val="0078D4">
                        <a:alpha val="7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32472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Tenorite" panose="00000500000000000000" pitchFamily="2" charset="0"/>
                        <a:ea typeface="+mn-ea"/>
                        <a:cs typeface="Segoe UI" pitchFamily="34" charset="0"/>
                      </a:rPr>
                      <a:t>Windows</a:t>
                    </a:r>
                  </a:p>
                </p:txBody>
              </p:sp>
              <p:pic>
                <p:nvPicPr>
                  <p:cNvPr id="1030" name="Graphic 1029">
                    <a:extLst>
                      <a:ext uri="{FF2B5EF4-FFF2-40B4-BE49-F238E27FC236}">
                        <a16:creationId xmlns:a16="http://schemas.microsoft.com/office/drawing/2014/main" id="{0F447091-D6AD-D076-B4C4-244FBA2E05C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82535" y="3607356"/>
                    <a:ext cx="274320" cy="274320"/>
                  </a:xfrm>
                  <a:prstGeom prst="rect">
                    <a:avLst/>
                  </a:prstGeom>
                </p:spPr>
              </p:pic>
            </p:grpSp>
          </p:grpSp>
        </p:grpSp>
      </p:grpSp>
      <p:pic>
        <p:nvPicPr>
          <p:cNvPr id="1065" name="Graphic 1064">
            <a:extLst>
              <a:ext uri="{FF2B5EF4-FFF2-40B4-BE49-F238E27FC236}">
                <a16:creationId xmlns:a16="http://schemas.microsoft.com/office/drawing/2014/main" id="{55A2BD58-3A87-44ED-AA11-FF82264851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53068" y="3618731"/>
            <a:ext cx="274320" cy="274320"/>
          </a:xfrm>
          <a:prstGeom prst="rect">
            <a:avLst/>
          </a:prstGeom>
        </p:spPr>
      </p:pic>
      <p:pic>
        <p:nvPicPr>
          <p:cNvPr id="1067" name="Graphic 1066">
            <a:extLst>
              <a:ext uri="{FF2B5EF4-FFF2-40B4-BE49-F238E27FC236}">
                <a16:creationId xmlns:a16="http://schemas.microsoft.com/office/drawing/2014/main" id="{C512F693-FD03-4F3E-51E3-DF691DF3F6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27171" y="3618731"/>
            <a:ext cx="274320" cy="274320"/>
          </a:xfrm>
          <a:prstGeom prst="rect">
            <a:avLst/>
          </a:prstGeom>
        </p:spPr>
      </p:pic>
      <p:pic>
        <p:nvPicPr>
          <p:cNvPr id="1069" name="Graphic 1068">
            <a:extLst>
              <a:ext uri="{FF2B5EF4-FFF2-40B4-BE49-F238E27FC236}">
                <a16:creationId xmlns:a16="http://schemas.microsoft.com/office/drawing/2014/main" id="{E8B23795-EE79-4CDD-9DB2-5DD09CEBF76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7963" y="3626942"/>
            <a:ext cx="274320" cy="274320"/>
          </a:xfrm>
          <a:prstGeom prst="rect">
            <a:avLst/>
          </a:prstGeom>
        </p:spPr>
      </p:pic>
      <p:pic>
        <p:nvPicPr>
          <p:cNvPr id="1071" name="Graphic 1070">
            <a:extLst>
              <a:ext uri="{FF2B5EF4-FFF2-40B4-BE49-F238E27FC236}">
                <a16:creationId xmlns:a16="http://schemas.microsoft.com/office/drawing/2014/main" id="{7CFC896B-72E9-5A09-A6B5-A96A363E3C3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141654" y="3618731"/>
            <a:ext cx="274320" cy="274320"/>
          </a:xfrm>
          <a:prstGeom prst="rect">
            <a:avLst/>
          </a:prstGeom>
        </p:spPr>
      </p:pic>
      <p:pic>
        <p:nvPicPr>
          <p:cNvPr id="1075" name="Graphic 1074">
            <a:extLst>
              <a:ext uri="{FF2B5EF4-FFF2-40B4-BE49-F238E27FC236}">
                <a16:creationId xmlns:a16="http://schemas.microsoft.com/office/drawing/2014/main" id="{9DAD365B-540F-BCC1-E316-D69CA0485F6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08168" y="3625381"/>
            <a:ext cx="274320" cy="274320"/>
          </a:xfrm>
          <a:prstGeom prst="rect">
            <a:avLst/>
          </a:prstGeom>
        </p:spPr>
      </p:pic>
      <p:cxnSp>
        <p:nvCxnSpPr>
          <p:cNvPr id="1077" name="Connector: Elbow 1076">
            <a:extLst>
              <a:ext uri="{FF2B5EF4-FFF2-40B4-BE49-F238E27FC236}">
                <a16:creationId xmlns:a16="http://schemas.microsoft.com/office/drawing/2014/main" id="{845E3B34-1F30-70C8-A2DE-4B83EAB26CE9}"/>
              </a:ext>
            </a:extLst>
          </p:cNvPr>
          <p:cNvCxnSpPr>
            <a:cxnSpLocks/>
            <a:stCxn id="1060" idx="0"/>
          </p:cNvCxnSpPr>
          <p:nvPr/>
        </p:nvCxnSpPr>
        <p:spPr>
          <a:xfrm rot="5400000" flipH="1" flipV="1">
            <a:off x="2325296" y="1055333"/>
            <a:ext cx="534616" cy="1844212"/>
          </a:xfrm>
          <a:prstGeom prst="bentConnector2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9" name="TextBox 1078">
            <a:extLst>
              <a:ext uri="{FF2B5EF4-FFF2-40B4-BE49-F238E27FC236}">
                <a16:creationId xmlns:a16="http://schemas.microsoft.com/office/drawing/2014/main" id="{15605631-EBD4-34E1-6050-F424286513BF}"/>
              </a:ext>
            </a:extLst>
          </p:cNvPr>
          <p:cNvSpPr txBox="1"/>
          <p:nvPr/>
        </p:nvSpPr>
        <p:spPr>
          <a:xfrm>
            <a:off x="2127913" y="1703667"/>
            <a:ext cx="836348" cy="26161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Segoe UI" pitchFamily="34" charset="0"/>
              </a:rPr>
              <a:t>Interop</a:t>
            </a:r>
          </a:p>
        </p:txBody>
      </p:sp>
      <p:sp>
        <p:nvSpPr>
          <p:cNvPr id="1080" name="Rectangle 1079">
            <a:extLst>
              <a:ext uri="{FF2B5EF4-FFF2-40B4-BE49-F238E27FC236}">
                <a16:creationId xmlns:a16="http://schemas.microsoft.com/office/drawing/2014/main" id="{CC22F482-A247-E196-4095-221F19C32A0D}"/>
              </a:ext>
            </a:extLst>
          </p:cNvPr>
          <p:cNvSpPr/>
          <p:nvPr/>
        </p:nvSpPr>
        <p:spPr bwMode="auto">
          <a:xfrm>
            <a:off x="103044" y="5800647"/>
            <a:ext cx="11985912" cy="421606"/>
          </a:xfrm>
          <a:prstGeom prst="rect">
            <a:avLst/>
          </a:prstGeom>
          <a:solidFill>
            <a:srgbClr val="0070C0"/>
          </a:solidFill>
          <a:ln w="31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Segoe UI" pitchFamily="34" charset="0"/>
              </a:rPr>
              <a:t>Windows</a:t>
            </a:r>
          </a:p>
        </p:txBody>
      </p:sp>
      <p:pic>
        <p:nvPicPr>
          <p:cNvPr id="1081" name="Graphic 1080">
            <a:extLst>
              <a:ext uri="{FF2B5EF4-FFF2-40B4-BE49-F238E27FC236}">
                <a16:creationId xmlns:a16="http://schemas.microsoft.com/office/drawing/2014/main" id="{9969AD2C-0152-5253-ABA6-47EDB197E8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2667" y="5902049"/>
            <a:ext cx="274320" cy="274320"/>
          </a:xfrm>
          <a:prstGeom prst="rect">
            <a:avLst/>
          </a:prstGeom>
        </p:spPr>
      </p:pic>
      <p:sp>
        <p:nvSpPr>
          <p:cNvPr id="1082" name="Rectangle 1081">
            <a:extLst>
              <a:ext uri="{FF2B5EF4-FFF2-40B4-BE49-F238E27FC236}">
                <a16:creationId xmlns:a16="http://schemas.microsoft.com/office/drawing/2014/main" id="{DC9F0024-6EBD-7B7E-2EC1-7D7EA10E8A6B}"/>
              </a:ext>
            </a:extLst>
          </p:cNvPr>
          <p:cNvSpPr/>
          <p:nvPr/>
        </p:nvSpPr>
        <p:spPr bwMode="auto">
          <a:xfrm>
            <a:off x="103044" y="6292686"/>
            <a:ext cx="11985912" cy="421606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 cap="flat" cmpd="sng" algn="ctr">
            <a:solidFill>
              <a:schemeClr val="accent1"/>
            </a:solidFill>
            <a:prstDash val="solid"/>
            <a:headEnd type="none" w="med" len="med"/>
            <a:tailEnd type="none" w="med" len="med"/>
          </a:ln>
          <a:effectLst>
            <a:outerShdw blurRad="571500" algn="tl" rotWithShape="0">
              <a:srgbClr val="0078D4">
                <a:alpha val="70000"/>
              </a:srgbClr>
            </a:outerShdw>
          </a:effectLst>
        </p:spPr>
        <p:txBody>
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Segoe UI" pitchFamily="34" charset="0"/>
              </a:rPr>
              <a:t>Hardware</a:t>
            </a:r>
          </a:p>
        </p:txBody>
      </p:sp>
      <p:pic>
        <p:nvPicPr>
          <p:cNvPr id="1084" name="Graphic 1083">
            <a:extLst>
              <a:ext uri="{FF2B5EF4-FFF2-40B4-BE49-F238E27FC236}">
                <a16:creationId xmlns:a16="http://schemas.microsoft.com/office/drawing/2014/main" id="{B3FE7114-62D8-8EA8-56A6-AA209A6E6E2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329770" y="6334371"/>
            <a:ext cx="365760" cy="3657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4FE2621-05E5-F314-26FB-25B7474B689D}"/>
              </a:ext>
            </a:extLst>
          </p:cNvPr>
          <p:cNvSpPr/>
          <p:nvPr/>
        </p:nvSpPr>
        <p:spPr bwMode="auto">
          <a:xfrm>
            <a:off x="3605143" y="5043697"/>
            <a:ext cx="8405860" cy="27432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457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enorite" panose="00000500000000000000" pitchFamily="2" charset="0"/>
                <a:ea typeface="+mn-ea"/>
                <a:cs typeface="+mn-cs"/>
              </a:rPr>
              <a:t>AKS EE Installer, PowerShell, and agent</a:t>
            </a:r>
          </a:p>
        </p:txBody>
      </p:sp>
    </p:spTree>
    <p:extLst>
      <p:ext uri="{BB962C8B-B14F-4D97-AF65-F5344CB8AC3E}">
        <p14:creationId xmlns:p14="http://schemas.microsoft.com/office/powerpoint/2010/main" val="2230412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7E91BF-25FC-FDC8-DF8E-5C3584CE27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4980"/>
            <a:ext cx="12192000" cy="48930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65663C-C559-397F-8FF9-4779B5FF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...e .NET 8 che hai scritto nel titolo?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4E545D-6ED6-D398-25CA-9C5FB1D36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15" y="1345757"/>
            <a:ext cx="11028485" cy="1977306"/>
          </a:xfrm>
        </p:spPr>
        <p:txBody>
          <a:bodyPr/>
          <a:lstStyle/>
          <a:p>
            <a:r>
              <a:rPr lang="it-IT" dirty="0"/>
              <a:t>Ovviamente tutta l’esplorazione di quanto detto (e che ancora da dire) viene fatta in chiave .NET 8, in un mondo (Fabric e Analytics) che si sta (pericolosamente) spostando verso il pythonismo (anzi, c’è già arrivato, purtroppo)</a:t>
            </a:r>
          </a:p>
        </p:txBody>
      </p:sp>
    </p:spTree>
    <p:extLst>
      <p:ext uri="{BB962C8B-B14F-4D97-AF65-F5344CB8AC3E}">
        <p14:creationId xmlns:p14="http://schemas.microsoft.com/office/powerpoint/2010/main" val="243803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73EE3-D5CC-D09D-5AFF-E01E4F2D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Saturday #48 – 24 febbraio 2024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163FD3-A44A-A6F3-D848-47D57F65B208}"/>
              </a:ext>
            </a:extLst>
          </p:cNvPr>
          <p:cNvSpPr txBox="1"/>
          <p:nvPr/>
        </p:nvSpPr>
        <p:spPr>
          <a:xfrm>
            <a:off x="3566160" y="5376672"/>
            <a:ext cx="5693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https://datasaturdays.com/2023-02-25-datasaturday0031/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1E5D4-4062-420D-2D73-32382A17200B}"/>
              </a:ext>
            </a:extLst>
          </p:cNvPr>
          <p:cNvSpPr txBox="1"/>
          <p:nvPr/>
        </p:nvSpPr>
        <p:spPr>
          <a:xfrm>
            <a:off x="517383" y="1414786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/>
              <a:t>https://datasatpn2024.eventbrite.it/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35C67F-EDD7-49B6-343A-BCA360235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3" y="1252635"/>
            <a:ext cx="12192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11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56818-4284-67FD-F81B-38DF1BF966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538584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12C8-6C1D-812E-E092-734D080E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OneLake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3036A9-B852-8E24-B27F-5D0F8823C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652" y="1520825"/>
            <a:ext cx="9373995" cy="4849813"/>
          </a:xfrm>
        </p:spPr>
      </p:pic>
    </p:spTree>
    <p:extLst>
      <p:ext uri="{BB962C8B-B14F-4D97-AF65-F5344CB8AC3E}">
        <p14:creationId xmlns:p14="http://schemas.microsoft.com/office/powerpoint/2010/main" val="1550631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AF3A-34A7-EBE6-F379-9917C57A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LakeHouse vs WareHouse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5CB843-1666-8433-BF85-A7F2C8B57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48" y="1520825"/>
            <a:ext cx="9764803" cy="4849813"/>
          </a:xfrm>
        </p:spPr>
      </p:pic>
    </p:spTree>
    <p:extLst>
      <p:ext uri="{BB962C8B-B14F-4D97-AF65-F5344CB8AC3E}">
        <p14:creationId xmlns:p14="http://schemas.microsoft.com/office/powerpoint/2010/main" val="2135850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4D0E-6D22-C4ED-85B5-57509E28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Two SQL Endpoints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6B71D-41A9-1D56-24D6-A7D65AAD3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50" y="1520825"/>
            <a:ext cx="11160199" cy="4849813"/>
          </a:xfrm>
        </p:spPr>
      </p:pic>
    </p:spTree>
    <p:extLst>
      <p:ext uri="{BB962C8B-B14F-4D97-AF65-F5344CB8AC3E}">
        <p14:creationId xmlns:p14="http://schemas.microsoft.com/office/powerpoint/2010/main" val="184396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AD09-F4A8-6E7F-C915-83B64E54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Time Analytics: KQL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364F6-6AD4-DE36-2559-4A242FB8D8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62014"/>
            <a:ext cx="5562600" cy="211822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A831-91EF-812A-2353-FB18DC80CB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Streaming Ingestion</a:t>
            </a:r>
          </a:p>
          <a:p>
            <a:r>
              <a:rPr lang="it-IT" dirty="0"/>
              <a:t>Time &amp; Hash-based data partitioning</a:t>
            </a:r>
          </a:p>
          <a:p>
            <a:r>
              <a:rPr lang="it-IT" dirty="0"/>
              <a:t>Structured, Semistructured e free-text data</a:t>
            </a:r>
          </a:p>
        </p:txBody>
      </p:sp>
    </p:spTree>
    <p:extLst>
      <p:ext uri="{BB962C8B-B14F-4D97-AF65-F5344CB8AC3E}">
        <p14:creationId xmlns:p14="http://schemas.microsoft.com/office/powerpoint/2010/main" val="2441435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7480A7-0D9F-44E3-AAC6-E43D6654D33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9600" dirty="0"/>
              <a:t>#CodeGen2024</a:t>
            </a:r>
          </a:p>
        </p:txBody>
      </p:sp>
    </p:spTree>
    <p:extLst>
      <p:ext uri="{BB962C8B-B14F-4D97-AF65-F5344CB8AC3E}">
        <p14:creationId xmlns:p14="http://schemas.microsoft.com/office/powerpoint/2010/main" val="1826529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F6BFF-261F-A8A3-EF28-ACE0A7AFA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2446F98A-E972-2E01-0DE5-A7E9FCAA9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Grazie!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4CFAE7D5-5B7D-6A4B-F5B0-977838ECC8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1327751" y="2577378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DB75B904-874F-1B27-0C23-B531BD9A5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55" y="2632209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0C88F79D-DFA8-B40F-E473-7E92BA647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958" y="3557480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F59A12-F002-2D2E-5931-C74CA172D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19" y="6227627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EEDCA4F-C575-5274-7D0E-0661D70DB2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83725">
            <a:off x="6796389" y="4696651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7FCEFE4-7309-49B5-8608-AEEC9D765E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1529" y="1789915"/>
            <a:ext cx="2191497" cy="4281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3112130-5EE3-6CA1-D777-5C5439CF442F}"/>
              </a:ext>
            </a:extLst>
          </p:cNvPr>
          <p:cNvGrpSpPr/>
          <p:nvPr/>
        </p:nvGrpSpPr>
        <p:grpSpPr>
          <a:xfrm>
            <a:off x="7453384" y="1234749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04CCFE8E-D692-8049-BFC3-31124EAB2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A0E027C8-88F0-ED8D-8BF4-76C053516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C56B1F-F8A0-458E-D9D2-1652253351CF}"/>
              </a:ext>
            </a:extLst>
          </p:cNvPr>
          <p:cNvGrpSpPr/>
          <p:nvPr/>
        </p:nvGrpSpPr>
        <p:grpSpPr>
          <a:xfrm>
            <a:off x="7471172" y="3735665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8E25991C-7560-C179-C248-FAB54FF9D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68875AF-DAA1-83F4-B7DF-80E6327AB8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4B10B36-64B2-9E1D-A8BA-BFC8FA226601}"/>
              </a:ext>
            </a:extLst>
          </p:cNvPr>
          <p:cNvGrpSpPr/>
          <p:nvPr/>
        </p:nvGrpSpPr>
        <p:grpSpPr>
          <a:xfrm>
            <a:off x="7467083" y="248185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536D3B50-BE36-F248-EE76-44920745896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F7D298-051D-0B67-2790-6CE0E29F5538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F84E1068-24BA-9E4F-5986-C284A5DA8B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237F88E2-183B-EE1A-ED0D-80AB379BF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263F8800-C97C-049D-D843-32F012408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6B41B1A-6DF6-D634-D3FA-D7A6199B0A99}"/>
              </a:ext>
            </a:extLst>
          </p:cNvPr>
          <p:cNvSpPr txBox="1">
            <a:spLocks/>
          </p:cNvSpPr>
          <p:nvPr/>
        </p:nvSpPr>
        <p:spPr>
          <a:xfrm>
            <a:off x="8277225" y="15855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FE47C28B-3663-E80E-6310-76B9D98D7782}"/>
              </a:ext>
            </a:extLst>
          </p:cNvPr>
          <p:cNvSpPr txBox="1">
            <a:spLocks/>
          </p:cNvSpPr>
          <p:nvPr/>
        </p:nvSpPr>
        <p:spPr>
          <a:xfrm>
            <a:off x="8277225" y="28301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5558288B-7DD6-4F9D-4B80-A0A69B4742A9}"/>
              </a:ext>
            </a:extLst>
          </p:cNvPr>
          <p:cNvSpPr txBox="1">
            <a:spLocks/>
          </p:cNvSpPr>
          <p:nvPr/>
        </p:nvSpPr>
        <p:spPr>
          <a:xfrm>
            <a:off x="8277225" y="417789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C0FDB2A8-C9A9-4EB4-AFEB-B1E75A0F0AD0}"/>
              </a:ext>
            </a:extLst>
          </p:cNvPr>
          <p:cNvSpPr txBox="1">
            <a:spLocks/>
          </p:cNvSpPr>
          <p:nvPr/>
        </p:nvSpPr>
        <p:spPr>
          <a:xfrm>
            <a:off x="1451354" y="5336909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531D004F-12E5-10FF-C1AF-E8222F692AA5}"/>
              </a:ext>
            </a:extLst>
          </p:cNvPr>
          <p:cNvSpPr txBox="1">
            <a:spLocks/>
          </p:cNvSpPr>
          <p:nvPr/>
        </p:nvSpPr>
        <p:spPr>
          <a:xfrm>
            <a:off x="8277225" y="51837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E79A1A-97E9-83FC-40C3-5BC8DBFAA2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746413">
            <a:off x="6767711" y="5245546"/>
            <a:ext cx="609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AF37A4-9203-DF29-0CC1-ECE8A5E323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0125" y="4609690"/>
            <a:ext cx="1609691" cy="5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40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6721-A6EB-AB02-9D1F-D645846B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Global Azure Bootcamp 2024 Pordenone - 20 aprile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1A834-37C2-7422-3512-32EDA38E7DE6}"/>
              </a:ext>
            </a:extLst>
          </p:cNvPr>
          <p:cNvSpPr txBox="1"/>
          <p:nvPr/>
        </p:nvSpPr>
        <p:spPr>
          <a:xfrm>
            <a:off x="529513" y="168612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https://gab2024pn.1nn0va.it/</a:t>
            </a:r>
          </a:p>
        </p:txBody>
      </p:sp>
      <p:pic>
        <p:nvPicPr>
          <p:cNvPr id="1026" name="Picture 2" descr="1nn0va-CloudGen">
            <a:extLst>
              <a:ext uri="{FF2B5EF4-FFF2-40B4-BE49-F238E27FC236}">
                <a16:creationId xmlns:a16="http://schemas.microsoft.com/office/drawing/2014/main" id="{11AC01D6-7B83-4607-5B27-5661DC705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79" y="2309017"/>
            <a:ext cx="7215673" cy="405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14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BD373-655C-84E8-B330-FEA2192A9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4ABF0-4344-3164-775A-20B3B1BA62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sz="6000" dirty="0"/>
              <a:t>Premessa. Marco è uno sviluppatore...(dopo capirete perchè...)</a:t>
            </a:r>
          </a:p>
        </p:txBody>
      </p:sp>
    </p:spTree>
    <p:extLst>
      <p:ext uri="{BB962C8B-B14F-4D97-AF65-F5344CB8AC3E}">
        <p14:creationId xmlns:p14="http://schemas.microsoft.com/office/powerpoint/2010/main" val="619518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279D-89F8-416F-EFF1-04491A148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5" y="225305"/>
            <a:ext cx="11028485" cy="764142"/>
          </a:xfrm>
        </p:spPr>
        <p:txBody>
          <a:bodyPr/>
          <a:lstStyle/>
          <a:p>
            <a:r>
              <a:rPr lang="en-US" dirty="0"/>
              <a:t> Nel 2023</a:t>
            </a:r>
            <a:r>
              <a:rPr lang="it-IT" dirty="0"/>
              <a:t> c’è stato tanto trambusto in Microsoft per l’IoT (licenziamenti): Sintomi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F17A70-F5A7-DE23-6AF1-08A70816F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15" y="1345757"/>
            <a:ext cx="11028485" cy="5375718"/>
          </a:xfrm>
        </p:spPr>
        <p:txBody>
          <a:bodyPr/>
          <a:lstStyle/>
          <a:p>
            <a:r>
              <a:rPr lang="it-IT" dirty="0"/>
              <a:t>Azure IoT Central «morto» (assieme ad altri servizi)</a:t>
            </a:r>
          </a:p>
          <a:p>
            <a:r>
              <a:rPr lang="it-IT" dirty="0"/>
              <a:t>Sviluppo (ecosistema) Azure IoT Hub «fermo»</a:t>
            </a:r>
          </a:p>
          <a:p>
            <a:r>
              <a:rPr lang="it-IT" dirty="0"/>
              <a:t>Futuro Azure IoT Edge «incerto» (al 2023)</a:t>
            </a:r>
          </a:p>
          <a:p>
            <a:r>
              <a:rPr lang="it-IT" dirty="0"/>
              <a:t>«Ritardo MQTT»</a:t>
            </a:r>
          </a:p>
          <a:p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A890-1B6F-3E09-03C6-A6C30FA29F37}"/>
              </a:ext>
            </a:extLst>
          </p:cNvPr>
          <p:cNvSpPr/>
          <p:nvPr/>
        </p:nvSpPr>
        <p:spPr>
          <a:xfrm>
            <a:off x="3761457" y="4033837"/>
            <a:ext cx="5025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Perchè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393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91D3-53BD-641C-2F4F-9CA32C64B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75E7-82C8-72E3-1449-CAE0D3540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5" y="225305"/>
            <a:ext cx="11028485" cy="764142"/>
          </a:xfrm>
        </p:spPr>
        <p:txBody>
          <a:bodyPr/>
          <a:lstStyle/>
          <a:p>
            <a:r>
              <a:rPr lang="it-IT" dirty="0"/>
              <a:t>Una storia «arancione»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A12465-26A8-A815-4DBE-3DFA94B4F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7977"/>
            <a:ext cx="5181600" cy="4778986"/>
          </a:xfrm>
        </p:spPr>
        <p:txBody>
          <a:bodyPr/>
          <a:lstStyle/>
          <a:p>
            <a:r>
              <a:rPr lang="it-IT" dirty="0"/>
              <a:t>Costi spropositati (non perchè sono «arancioni»...)</a:t>
            </a:r>
          </a:p>
          <a:p>
            <a:r>
              <a:rPr lang="it-IT" dirty="0"/>
              <a:t>Scenario Irreale</a:t>
            </a:r>
          </a:p>
          <a:p>
            <a:pPr lvl="1"/>
            <a:r>
              <a:rPr lang="it-IT" dirty="0"/>
              <a:t>Streaming</a:t>
            </a:r>
          </a:p>
          <a:p>
            <a:pPr lvl="1"/>
            <a:r>
              <a:rPr lang="it-IT" dirty="0"/>
              <a:t>No Analytics</a:t>
            </a:r>
          </a:p>
          <a:p>
            <a:r>
              <a:rPr lang="it-IT" dirty="0"/>
              <a:t>Abbandonato</a:t>
            </a:r>
          </a:p>
          <a:p>
            <a:endParaRPr lang="it-IT" dirty="0"/>
          </a:p>
        </p:txBody>
      </p:sp>
      <p:pic>
        <p:nvPicPr>
          <p:cNvPr id="1026" name="Picture 2" descr="Bollicine: le 20 migliori bottiglie da stappare a Capodanno">
            <a:extLst>
              <a:ext uri="{FF2B5EF4-FFF2-40B4-BE49-F238E27FC236}">
                <a16:creationId xmlns:a16="http://schemas.microsoft.com/office/drawing/2014/main" id="{B9BB9FEC-1CE5-EF52-3BE5-BFD3C018AC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96103"/>
            <a:ext cx="5181600" cy="298334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3826-13E8-E639-576A-AB8B318BF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315" y="225305"/>
            <a:ext cx="11028485" cy="764142"/>
          </a:xfrm>
        </p:spPr>
        <p:txBody>
          <a:bodyPr/>
          <a:lstStyle/>
          <a:p>
            <a:r>
              <a:rPr lang="it-IT" dirty="0"/>
              <a:t>Bisogna essere sinceri: il colore non c’entra (ma in questo caso si gode!)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C2558-EECA-CDA6-043B-76BAEDFEDB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rgbClr val="99CCFF"/>
          </a:solidFill>
        </p:spPr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B703DFE-434C-9E24-871D-FFDD0B7370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FFC000"/>
          </a:solidFill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42173619"/>
      </p:ext>
    </p:extLst>
  </p:cSld>
  <p:clrMapOvr>
    <a:masterClrMapping/>
  </p:clrMapOvr>
</p:sld>
</file>

<file path=ppt/theme/theme1.xml><?xml version="1.0" encoding="utf-8"?>
<a:theme xmlns:a="http://schemas.openxmlformats.org/drawingml/2006/main" name="Codegen Theme">
  <a:themeElements>
    <a:clrScheme name="CodeGen Color">
      <a:dk1>
        <a:srgbClr val="C80066"/>
      </a:dk1>
      <a:lt1>
        <a:srgbClr val="FFFFFF"/>
      </a:lt1>
      <a:dk2>
        <a:srgbClr val="C80066"/>
      </a:dk2>
      <a:lt2>
        <a:srgbClr val="ECEFF1"/>
      </a:lt2>
      <a:accent1>
        <a:srgbClr val="C80066"/>
      </a:accent1>
      <a:accent2>
        <a:srgbClr val="DE006F"/>
      </a:accent2>
      <a:accent3>
        <a:srgbClr val="C80066"/>
      </a:accent3>
      <a:accent4>
        <a:srgbClr val="FF2592"/>
      </a:accent4>
      <a:accent5>
        <a:srgbClr val="FF89C4"/>
      </a:accent5>
      <a:accent6>
        <a:srgbClr val="CF79FF"/>
      </a:accent6>
      <a:hlink>
        <a:srgbClr val="C55DFF"/>
      </a:hlink>
      <a:folHlink>
        <a:srgbClr val="A100FA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2579</TotalTime>
  <Words>1482</Words>
  <Application>Microsoft Office PowerPoint</Application>
  <PresentationFormat>Widescreen</PresentationFormat>
  <Paragraphs>318</Paragraphs>
  <Slides>46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MS Gothic</vt:lpstr>
      <vt:lpstr>Arial</vt:lpstr>
      <vt:lpstr>Calibri</vt:lpstr>
      <vt:lpstr>Myanmar Text</vt:lpstr>
      <vt:lpstr>Roboto Light</vt:lpstr>
      <vt:lpstr>Segoe UI</vt:lpstr>
      <vt:lpstr>Segoe UI Semibold</vt:lpstr>
      <vt:lpstr>Tenorite</vt:lpstr>
      <vt:lpstr>Wingdings</vt:lpstr>
      <vt:lpstr>Codegen Theme</vt:lpstr>
      <vt:lpstr>Azure IoT 2024</vt:lpstr>
      <vt:lpstr>Thanks to our partners</vt:lpstr>
      <vt:lpstr>Who am I</vt:lpstr>
      <vt:lpstr>Data Saturday #48 – 24 febbraio 2024</vt:lpstr>
      <vt:lpstr>Global Azure Bootcamp 2024 Pordenone - 20 aprile 2024</vt:lpstr>
      <vt:lpstr>PowerPoint Presentation</vt:lpstr>
      <vt:lpstr> Nel 2023 c’è stato tanto trambusto in Microsoft per l’IoT (licenziamenti): Sintomi</vt:lpstr>
      <vt:lpstr>Una storia «arancione»</vt:lpstr>
      <vt:lpstr>Bisogna essere sinceri: il colore non c’entra (ma in questo caso si gode!)</vt:lpstr>
      <vt:lpstr>Facciamo un conto...</vt:lpstr>
      <vt:lpstr>PowerPoint Presentation</vt:lpstr>
      <vt:lpstr>Hot vs Sampling</vt:lpstr>
      <vt:lpstr>Flussi dati</vt:lpstr>
      <vt:lpstr>Telemetria</vt:lpstr>
      <vt:lpstr>Facciamo una stima «alla c...o»</vt:lpstr>
      <vt:lpstr>Il monitoring in azienda</vt:lpstr>
      <vt:lpstr>ISA 95</vt:lpstr>
      <vt:lpstr>PowerPoint Presentation</vt:lpstr>
      <vt:lpstr>Il principale strumento IoT nel 2024 è Microsoft Fabric</vt:lpstr>
      <vt:lpstr>Di fronte a Fabric si capisce la crisi dell’IoT pre-2024</vt:lpstr>
      <vt:lpstr>Cos’è un backend IoT? Es. in Azure?</vt:lpstr>
      <vt:lpstr>«Voglio un colpevole»</vt:lpstr>
      <vt:lpstr>Bufferizzare i dati con i file parquet</vt:lpstr>
      <vt:lpstr>Facts: Medallion Architecture</vt:lpstr>
      <vt:lpstr>Facts: Medallion Architecture</vt:lpstr>
      <vt:lpstr>PowerPoint Presentation</vt:lpstr>
      <vt:lpstr>PowerPoint Presentation</vt:lpstr>
      <vt:lpstr>PowerPoint Presentation</vt:lpstr>
      <vt:lpstr>Fabric as a Service</vt:lpstr>
      <vt:lpstr>PowerPoint Presentation</vt:lpstr>
      <vt:lpstr>Un interessante modello di licencing</vt:lpstr>
      <vt:lpstr>Come già detto (forse) l’IoT non è più IoTHub centrico</vt:lpstr>
      <vt:lpstr>EventGrid MQTT Namespaces (che forse non c’entra con Fabric...forse...)</vt:lpstr>
      <vt:lpstr>Ignite News: Azure IoT Operations</vt:lpstr>
      <vt:lpstr>Azure Arc</vt:lpstr>
      <vt:lpstr>AKS from cloud to edge</vt:lpstr>
      <vt:lpstr>Azure Kubernetes Service (AKS) hybrid options on Windows</vt:lpstr>
      <vt:lpstr>AKS Edge Essentials architecture</vt:lpstr>
      <vt:lpstr>...e .NET 8 che hai scritto nel titolo?</vt:lpstr>
      <vt:lpstr>PowerPoint Presentation</vt:lpstr>
      <vt:lpstr>OneLake</vt:lpstr>
      <vt:lpstr>LakeHouse vs WareHouse</vt:lpstr>
      <vt:lpstr>Two SQL Endpoints</vt:lpstr>
      <vt:lpstr>Real Time Analytics: KQL Database</vt:lpstr>
      <vt:lpstr>PowerPoint Presentation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Andrea Tosato</dc:creator>
  <cp:lastModifiedBy>Marco Parenzan</cp:lastModifiedBy>
  <cp:revision>73</cp:revision>
  <dcterms:created xsi:type="dcterms:W3CDTF">2018-06-13T19:28:12Z</dcterms:created>
  <dcterms:modified xsi:type="dcterms:W3CDTF">2024-02-16T10:21:14Z</dcterms:modified>
</cp:coreProperties>
</file>